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handoutMasterIdLst>
    <p:handoutMasterId r:id="rId14"/>
  </p:handoutMasterIdLst>
  <p:sldIdLst>
    <p:sldId id="256" r:id="rId2"/>
    <p:sldId id="258" r:id="rId3"/>
    <p:sldId id="260" r:id="rId4"/>
    <p:sldId id="262" r:id="rId5"/>
    <p:sldId id="264" r:id="rId6"/>
    <p:sldId id="266" r:id="rId7"/>
    <p:sldId id="268" r:id="rId8"/>
    <p:sldId id="276" r:id="rId9"/>
    <p:sldId id="270" r:id="rId10"/>
    <p:sldId id="272" r:id="rId11"/>
    <p:sldId id="275" r:id="rId12"/>
  </p:sldIdLst>
  <p:sldSz cx="9715500" cy="7778750"/>
  <p:notesSz cx="9309100" cy="7023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29" autoAdjust="0"/>
  </p:normalViewPr>
  <p:slideViewPr>
    <p:cSldViewPr>
      <p:cViewPr>
        <p:scale>
          <a:sx n="70" d="100"/>
          <a:sy n="70" d="100"/>
        </p:scale>
        <p:origin x="1685"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9B6B36B4-2E26-45BE-BCCA-D5DE320A9D3C}" type="datetimeFigureOut">
              <a:rPr lang="es-EC" smtClean="0"/>
              <a:t>10/3/2025</a:t>
            </a:fld>
            <a:endParaRPr lang="es-EC"/>
          </a:p>
        </p:txBody>
      </p:sp>
      <p:sp>
        <p:nvSpPr>
          <p:cNvPr id="4" name="Marcador de pie de página 3"/>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A09A3892-28FA-4905-95D1-8593C0522980}" type="slidenum">
              <a:rPr lang="es-EC" smtClean="0"/>
              <a:t>‹Nº›</a:t>
            </a:fld>
            <a:endParaRPr lang="es-EC"/>
          </a:p>
        </p:txBody>
      </p:sp>
    </p:spTree>
    <p:extLst>
      <p:ext uri="{BB962C8B-B14F-4D97-AF65-F5344CB8AC3E}">
        <p14:creationId xmlns:p14="http://schemas.microsoft.com/office/powerpoint/2010/main" val="4026914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5273675" y="0"/>
            <a:ext cx="4033838" cy="352425"/>
          </a:xfrm>
          <a:prstGeom prst="rect">
            <a:avLst/>
          </a:prstGeom>
        </p:spPr>
        <p:txBody>
          <a:bodyPr vert="horz" lIns="91440" tIns="45720" rIns="91440" bIns="45720" rtlCol="0"/>
          <a:lstStyle>
            <a:lvl1pPr algn="r">
              <a:defRPr sz="1200"/>
            </a:lvl1pPr>
          </a:lstStyle>
          <a:p>
            <a:fld id="{C678DAEC-E996-4459-AF5F-3D51E8108A28}" type="datetimeFigureOut">
              <a:rPr lang="es-EC" smtClean="0"/>
              <a:t>10/3/2025</a:t>
            </a:fld>
            <a:endParaRPr lang="es-EC"/>
          </a:p>
        </p:txBody>
      </p:sp>
      <p:sp>
        <p:nvSpPr>
          <p:cNvPr id="4" name="Marcador de imagen de diapositiva 3"/>
          <p:cNvSpPr>
            <a:spLocks noGrp="1" noRot="1" noChangeAspect="1"/>
          </p:cNvSpPr>
          <p:nvPr>
            <p:ph type="sldImg" idx="2"/>
          </p:nvPr>
        </p:nvSpPr>
        <p:spPr>
          <a:xfrm>
            <a:off x="3175000" y="877888"/>
            <a:ext cx="2959100" cy="2370137"/>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930275" y="3379788"/>
            <a:ext cx="7448550" cy="27654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6670675"/>
            <a:ext cx="4033838" cy="352425"/>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5273675" y="6670675"/>
            <a:ext cx="4033838" cy="352425"/>
          </a:xfrm>
          <a:prstGeom prst="rect">
            <a:avLst/>
          </a:prstGeom>
        </p:spPr>
        <p:txBody>
          <a:bodyPr vert="horz" lIns="91440" tIns="45720" rIns="91440" bIns="45720" rtlCol="0" anchor="b"/>
          <a:lstStyle>
            <a:lvl1pPr algn="r">
              <a:defRPr sz="1200"/>
            </a:lvl1pPr>
          </a:lstStyle>
          <a:p>
            <a:fld id="{9101A3AA-8336-4F70-8B07-1717B38BCD3C}" type="slidenum">
              <a:rPr lang="es-EC" smtClean="0"/>
              <a:t>‹Nº›</a:t>
            </a:fld>
            <a:endParaRPr lang="es-EC"/>
          </a:p>
        </p:txBody>
      </p:sp>
    </p:spTree>
    <p:extLst>
      <p:ext uri="{BB962C8B-B14F-4D97-AF65-F5344CB8AC3E}">
        <p14:creationId xmlns:p14="http://schemas.microsoft.com/office/powerpoint/2010/main" val="363851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9101A3AA-8336-4F70-8B07-1717B38BCD3C}" type="slidenum">
              <a:rPr lang="es-EC" smtClean="0"/>
              <a:t>1</a:t>
            </a:fld>
            <a:endParaRPr lang="es-EC"/>
          </a:p>
        </p:txBody>
      </p:sp>
    </p:spTree>
    <p:extLst>
      <p:ext uri="{BB962C8B-B14F-4D97-AF65-F5344CB8AC3E}">
        <p14:creationId xmlns:p14="http://schemas.microsoft.com/office/powerpoint/2010/main" val="175652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101A3AA-8336-4F70-8B07-1717B38BCD3C}" type="slidenum">
              <a:rPr lang="es-EC" smtClean="0"/>
              <a:t>7</a:t>
            </a:fld>
            <a:endParaRPr lang="es-EC"/>
          </a:p>
        </p:txBody>
      </p:sp>
    </p:spTree>
    <p:extLst>
      <p:ext uri="{BB962C8B-B14F-4D97-AF65-F5344CB8AC3E}">
        <p14:creationId xmlns:p14="http://schemas.microsoft.com/office/powerpoint/2010/main" val="168095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101A3AA-8336-4F70-8B07-1717B38BCD3C}" type="slidenum">
              <a:rPr lang="es-EC" smtClean="0"/>
              <a:t>9</a:t>
            </a:fld>
            <a:endParaRPr lang="es-EC"/>
          </a:p>
        </p:txBody>
      </p:sp>
    </p:spTree>
    <p:extLst>
      <p:ext uri="{BB962C8B-B14F-4D97-AF65-F5344CB8AC3E}">
        <p14:creationId xmlns:p14="http://schemas.microsoft.com/office/powerpoint/2010/main" val="2158231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307591" y="512264"/>
            <a:ext cx="8412479" cy="7263183"/>
          </a:xfrm>
          <a:prstGeom prst="rect">
            <a:avLst/>
          </a:prstGeom>
        </p:spPr>
      </p:pic>
      <p:sp>
        <p:nvSpPr>
          <p:cNvPr id="2" name="Holder 2"/>
          <p:cNvSpPr>
            <a:spLocks noGrp="1"/>
          </p:cNvSpPr>
          <p:nvPr>
            <p:ph type="ctrTitle"/>
          </p:nvPr>
        </p:nvSpPr>
        <p:spPr>
          <a:xfrm>
            <a:off x="1752597" y="2431846"/>
            <a:ext cx="6216654" cy="7264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458277" y="4356100"/>
            <a:ext cx="6805295" cy="19446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53525" cy="7776209"/>
          </a:xfrm>
          <a:custGeom>
            <a:avLst/>
            <a:gdLst/>
            <a:ahLst/>
            <a:cxnLst/>
            <a:rect l="l" t="t" r="r" b="b"/>
            <a:pathLst>
              <a:path w="9153525" h="7776209">
                <a:moveTo>
                  <a:pt x="0" y="7775994"/>
                </a:moveTo>
                <a:lnTo>
                  <a:pt x="9153004" y="7775994"/>
                </a:lnTo>
                <a:lnTo>
                  <a:pt x="9153004" y="0"/>
                </a:lnTo>
                <a:lnTo>
                  <a:pt x="0" y="0"/>
                </a:lnTo>
                <a:lnTo>
                  <a:pt x="0" y="7775994"/>
                </a:lnTo>
                <a:close/>
              </a:path>
            </a:pathLst>
          </a:custGeom>
          <a:solidFill>
            <a:srgbClr val="FBE9B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rgbClr val="FFB819"/>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FFB819"/>
                </a:solidFill>
                <a:latin typeface="Verdana"/>
                <a:cs typeface="Verdana"/>
              </a:defRPr>
            </a:lvl1pPr>
          </a:lstStyle>
          <a:p>
            <a:endParaRPr/>
          </a:p>
        </p:txBody>
      </p:sp>
      <p:sp>
        <p:nvSpPr>
          <p:cNvPr id="3" name="Holder 3"/>
          <p:cNvSpPr>
            <a:spLocks noGrp="1"/>
          </p:cNvSpPr>
          <p:nvPr>
            <p:ph sz="half" idx="2"/>
          </p:nvPr>
        </p:nvSpPr>
        <p:spPr>
          <a:xfrm>
            <a:off x="486092" y="1789112"/>
            <a:ext cx="4229005" cy="513397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06752" y="1789112"/>
            <a:ext cx="4229005" cy="513397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FFB819"/>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076" y="349275"/>
            <a:ext cx="2150745" cy="330200"/>
          </a:xfrm>
          <a:prstGeom prst="rect">
            <a:avLst/>
          </a:prstGeom>
        </p:spPr>
        <p:txBody>
          <a:bodyPr wrap="square" lIns="0" tIns="0" rIns="0" bIns="0">
            <a:spAutoFit/>
          </a:bodyPr>
          <a:lstStyle>
            <a:lvl1pPr>
              <a:defRPr sz="2000" b="1" i="0">
                <a:solidFill>
                  <a:srgbClr val="FFB819"/>
                </a:solidFill>
                <a:latin typeface="Verdana"/>
                <a:cs typeface="Verdana"/>
              </a:defRPr>
            </a:lvl1pPr>
          </a:lstStyle>
          <a:p>
            <a:endParaRPr/>
          </a:p>
        </p:txBody>
      </p:sp>
      <p:sp>
        <p:nvSpPr>
          <p:cNvPr id="3" name="Holder 3"/>
          <p:cNvSpPr>
            <a:spLocks noGrp="1"/>
          </p:cNvSpPr>
          <p:nvPr>
            <p:ph type="body" idx="1"/>
          </p:nvPr>
        </p:nvSpPr>
        <p:spPr>
          <a:xfrm>
            <a:off x="725299" y="1257555"/>
            <a:ext cx="8271250" cy="19342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305429" y="7234237"/>
            <a:ext cx="3110992" cy="38893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6092" y="7234237"/>
            <a:ext cx="2236025" cy="38893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6" name="Holder 6"/>
          <p:cNvSpPr>
            <a:spLocks noGrp="1"/>
          </p:cNvSpPr>
          <p:nvPr>
            <p:ph type="sldNum" sz="quarter" idx="7"/>
          </p:nvPr>
        </p:nvSpPr>
        <p:spPr>
          <a:xfrm>
            <a:off x="6999732" y="7234237"/>
            <a:ext cx="2236025" cy="38893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343150" y="2018774"/>
            <a:ext cx="5410200" cy="5400267"/>
            <a:chOff x="1682503" y="3175"/>
            <a:chExt cx="8037568" cy="7772272"/>
          </a:xfrm>
        </p:grpSpPr>
        <p:pic>
          <p:nvPicPr>
            <p:cNvPr id="4" name="object 4"/>
            <p:cNvPicPr/>
            <p:nvPr/>
          </p:nvPicPr>
          <p:blipFill rotWithShape="1">
            <a:blip r:embed="rId3" cstate="print"/>
            <a:srcRect l="1583" t="40" b="1"/>
            <a:stretch/>
          </p:blipFill>
          <p:spPr>
            <a:xfrm>
              <a:off x="1809749" y="3175"/>
              <a:ext cx="7910321" cy="7772272"/>
            </a:xfrm>
            <a:prstGeom prst="rect">
              <a:avLst/>
            </a:prstGeom>
          </p:spPr>
        </p:pic>
        <p:pic>
          <p:nvPicPr>
            <p:cNvPr id="5" name="object 5"/>
            <p:cNvPicPr/>
            <p:nvPr/>
          </p:nvPicPr>
          <p:blipFill>
            <a:blip r:embed="rId4" cstate="print"/>
            <a:stretch>
              <a:fillRect/>
            </a:stretch>
          </p:blipFill>
          <p:spPr>
            <a:xfrm>
              <a:off x="1682503" y="6446518"/>
              <a:ext cx="8037568" cy="1328929"/>
            </a:xfrm>
            <a:prstGeom prst="rect">
              <a:avLst/>
            </a:prstGeom>
          </p:spPr>
        </p:pic>
      </p:grpSp>
      <p:sp>
        <p:nvSpPr>
          <p:cNvPr id="6" name="object 6"/>
          <p:cNvSpPr txBox="1"/>
          <p:nvPr/>
        </p:nvSpPr>
        <p:spPr>
          <a:xfrm>
            <a:off x="1026254" y="6885313"/>
            <a:ext cx="7721976" cy="504049"/>
          </a:xfrm>
          <a:prstGeom prst="rect">
            <a:avLst/>
          </a:prstGeom>
        </p:spPr>
        <p:txBody>
          <a:bodyPr vert="horz" wrap="square" lIns="0" tIns="12700" rIns="0" bIns="0" rtlCol="0">
            <a:spAutoFit/>
          </a:bodyPr>
          <a:lstStyle/>
          <a:p>
            <a:pPr marL="12700" marR="5080" indent="694055" algn="ctr">
              <a:lnSpc>
                <a:spcPct val="113599"/>
              </a:lnSpc>
              <a:spcBef>
                <a:spcPts val="100"/>
              </a:spcBef>
            </a:pPr>
            <a:r>
              <a:rPr sz="2800" b="1" spc="155" dirty="0" err="1">
                <a:latin typeface="Times New Roman" panose="02020603050405020304" pitchFamily="18" charset="0"/>
                <a:cs typeface="Times New Roman" panose="02020603050405020304" pitchFamily="18" charset="0"/>
              </a:rPr>
              <a:t>Aprende</a:t>
            </a:r>
            <a:r>
              <a:rPr sz="2800" b="1" spc="140" dirty="0">
                <a:latin typeface="Times New Roman" panose="02020603050405020304" pitchFamily="18" charset="0"/>
                <a:cs typeface="Times New Roman" panose="02020603050405020304" pitchFamily="18" charset="0"/>
              </a:rPr>
              <a:t> </a:t>
            </a:r>
            <a:r>
              <a:rPr sz="2800" b="1" spc="155" dirty="0" err="1">
                <a:latin typeface="Times New Roman" panose="02020603050405020304" pitchFamily="18" charset="0"/>
                <a:cs typeface="Times New Roman" panose="02020603050405020304" pitchFamily="18" charset="0"/>
              </a:rPr>
              <a:t>ahorrar</a:t>
            </a:r>
            <a:r>
              <a:rPr sz="2800" b="1" spc="145" dirty="0">
                <a:latin typeface="Times New Roman" panose="02020603050405020304" pitchFamily="18" charset="0"/>
                <a:cs typeface="Times New Roman" panose="02020603050405020304" pitchFamily="18" charset="0"/>
              </a:rPr>
              <a:t> </a:t>
            </a:r>
            <a:r>
              <a:rPr sz="2800" b="1" spc="75" dirty="0">
                <a:latin typeface="Times New Roman" panose="02020603050405020304" pitchFamily="18" charset="0"/>
                <a:cs typeface="Times New Roman" panose="02020603050405020304" pitchFamily="18" charset="0"/>
              </a:rPr>
              <a:t>y</a:t>
            </a:r>
            <a:r>
              <a:rPr sz="2800" b="1" spc="140" dirty="0">
                <a:latin typeface="Times New Roman" panose="02020603050405020304" pitchFamily="18" charset="0"/>
                <a:cs typeface="Times New Roman" panose="02020603050405020304" pitchFamily="18" charset="0"/>
              </a:rPr>
              <a:t> </a:t>
            </a:r>
            <a:r>
              <a:rPr sz="2800" b="1" spc="125" dirty="0">
                <a:latin typeface="Times New Roman" panose="02020603050405020304" pitchFamily="18" charset="0"/>
                <a:cs typeface="Times New Roman" panose="02020603050405020304" pitchFamily="18" charset="0"/>
              </a:rPr>
              <a:t>usar</a:t>
            </a:r>
            <a:r>
              <a:rPr sz="2800" b="1" spc="145" dirty="0">
                <a:latin typeface="Times New Roman" panose="02020603050405020304" pitchFamily="18" charset="0"/>
                <a:cs typeface="Times New Roman" panose="02020603050405020304" pitchFamily="18" charset="0"/>
              </a:rPr>
              <a:t> </a:t>
            </a:r>
            <a:r>
              <a:rPr sz="2800" b="1" spc="85" dirty="0">
                <a:latin typeface="Times New Roman" panose="02020603050405020304" pitchFamily="18" charset="0"/>
                <a:cs typeface="Times New Roman" panose="02020603050405020304" pitchFamily="18" charset="0"/>
              </a:rPr>
              <a:t>bien</a:t>
            </a:r>
            <a:r>
              <a:rPr sz="2800" b="1" spc="140" dirty="0">
                <a:latin typeface="Times New Roman" panose="02020603050405020304" pitchFamily="18" charset="0"/>
                <a:cs typeface="Times New Roman" panose="02020603050405020304" pitchFamily="18" charset="0"/>
              </a:rPr>
              <a:t> </a:t>
            </a:r>
            <a:r>
              <a:rPr sz="2800" b="1" spc="185" dirty="0">
                <a:latin typeface="Times New Roman" panose="02020603050405020304" pitchFamily="18" charset="0"/>
                <a:cs typeface="Times New Roman" panose="02020603050405020304" pitchFamily="18" charset="0"/>
              </a:rPr>
              <a:t>tu</a:t>
            </a:r>
            <a:r>
              <a:rPr sz="2800" b="1" spc="145" dirty="0">
                <a:latin typeface="Times New Roman" panose="02020603050405020304" pitchFamily="18" charset="0"/>
                <a:cs typeface="Times New Roman" panose="02020603050405020304" pitchFamily="18" charset="0"/>
              </a:rPr>
              <a:t> </a:t>
            </a:r>
            <a:r>
              <a:rPr sz="2800" b="1" spc="114" dirty="0">
                <a:latin typeface="Times New Roman" panose="02020603050405020304" pitchFamily="18" charset="0"/>
                <a:cs typeface="Times New Roman" panose="02020603050405020304" pitchFamily="18" charset="0"/>
              </a:rPr>
              <a:t>dinero</a:t>
            </a:r>
            <a:endParaRPr sz="2800"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D8C6295A-9A6E-3BEC-4C15-A989B83BA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810" y="241038"/>
            <a:ext cx="5555879" cy="16494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4859999" y="0"/>
            <a:ext cx="4411345" cy="7776209"/>
            <a:chOff x="4859999" y="0"/>
            <a:chExt cx="4411345" cy="7776209"/>
          </a:xfrm>
        </p:grpSpPr>
        <p:sp>
          <p:nvSpPr>
            <p:cNvPr id="4" name="object 4"/>
            <p:cNvSpPr/>
            <p:nvPr/>
          </p:nvSpPr>
          <p:spPr>
            <a:xfrm>
              <a:off x="4859999" y="0"/>
              <a:ext cx="4338955" cy="7776209"/>
            </a:xfrm>
            <a:custGeom>
              <a:avLst/>
              <a:gdLst/>
              <a:ahLst/>
              <a:cxnLst/>
              <a:rect l="l" t="t" r="r" b="b"/>
              <a:pathLst>
                <a:path w="4338955" h="7776209">
                  <a:moveTo>
                    <a:pt x="4338701" y="0"/>
                  </a:moveTo>
                  <a:lnTo>
                    <a:pt x="39014" y="0"/>
                  </a:lnTo>
                  <a:lnTo>
                    <a:pt x="0" y="726579"/>
                  </a:lnTo>
                  <a:lnTo>
                    <a:pt x="240245" y="1121371"/>
                  </a:lnTo>
                  <a:lnTo>
                    <a:pt x="339178" y="2239949"/>
                  </a:lnTo>
                  <a:lnTo>
                    <a:pt x="268516" y="3504742"/>
                  </a:lnTo>
                  <a:lnTo>
                    <a:pt x="494639" y="4272394"/>
                  </a:lnTo>
                  <a:lnTo>
                    <a:pt x="565302" y="4996180"/>
                  </a:lnTo>
                  <a:lnTo>
                    <a:pt x="887095" y="5953912"/>
                  </a:lnTo>
                  <a:lnTo>
                    <a:pt x="883285" y="6933577"/>
                  </a:lnTo>
                  <a:lnTo>
                    <a:pt x="777290" y="7372235"/>
                  </a:lnTo>
                  <a:lnTo>
                    <a:pt x="699236" y="7776006"/>
                  </a:lnTo>
                  <a:lnTo>
                    <a:pt x="4338701" y="7776006"/>
                  </a:lnTo>
                  <a:lnTo>
                    <a:pt x="4338701" y="0"/>
                  </a:lnTo>
                  <a:close/>
                </a:path>
              </a:pathLst>
            </a:custGeom>
            <a:solidFill>
              <a:srgbClr val="FFFFFF"/>
            </a:solidFill>
          </p:spPr>
          <p:txBody>
            <a:bodyPr wrap="square" lIns="0" tIns="0" rIns="0" bIns="0" rtlCol="0"/>
            <a:lstStyle/>
            <a:p>
              <a:endParaRPr/>
            </a:p>
          </p:txBody>
        </p:sp>
        <p:sp>
          <p:nvSpPr>
            <p:cNvPr id="5" name="object 5"/>
            <p:cNvSpPr/>
            <p:nvPr/>
          </p:nvSpPr>
          <p:spPr>
            <a:xfrm>
              <a:off x="4932422" y="0"/>
              <a:ext cx="4338955" cy="7776209"/>
            </a:xfrm>
            <a:custGeom>
              <a:avLst/>
              <a:gdLst/>
              <a:ahLst/>
              <a:cxnLst/>
              <a:rect l="l" t="t" r="r" b="b"/>
              <a:pathLst>
                <a:path w="4338955" h="7776209">
                  <a:moveTo>
                    <a:pt x="4338688" y="0"/>
                  </a:moveTo>
                  <a:lnTo>
                    <a:pt x="0" y="0"/>
                  </a:lnTo>
                  <a:lnTo>
                    <a:pt x="0" y="580364"/>
                  </a:lnTo>
                  <a:lnTo>
                    <a:pt x="268516" y="1121371"/>
                  </a:lnTo>
                  <a:lnTo>
                    <a:pt x="268516" y="3504742"/>
                  </a:lnTo>
                  <a:lnTo>
                    <a:pt x="494639" y="4272394"/>
                  </a:lnTo>
                  <a:lnTo>
                    <a:pt x="494639" y="4996180"/>
                  </a:lnTo>
                  <a:lnTo>
                    <a:pt x="887094" y="5953912"/>
                  </a:lnTo>
                  <a:lnTo>
                    <a:pt x="939812" y="6787362"/>
                  </a:lnTo>
                  <a:lnTo>
                    <a:pt x="777290" y="7372235"/>
                  </a:lnTo>
                  <a:lnTo>
                    <a:pt x="699236" y="7776006"/>
                  </a:lnTo>
                  <a:lnTo>
                    <a:pt x="4338688" y="7776006"/>
                  </a:lnTo>
                  <a:lnTo>
                    <a:pt x="4338688" y="0"/>
                  </a:lnTo>
                  <a:close/>
                </a:path>
              </a:pathLst>
            </a:custGeom>
            <a:solidFill>
              <a:srgbClr val="E6F1DC"/>
            </a:solidFill>
          </p:spPr>
          <p:txBody>
            <a:bodyPr wrap="square" lIns="0" tIns="0" rIns="0" bIns="0" rtlCol="0"/>
            <a:lstStyle/>
            <a:p>
              <a:endParaRPr/>
            </a:p>
          </p:txBody>
        </p:sp>
      </p:grpSp>
      <p:sp>
        <p:nvSpPr>
          <p:cNvPr id="6" name="object 6"/>
          <p:cNvSpPr txBox="1"/>
          <p:nvPr/>
        </p:nvSpPr>
        <p:spPr>
          <a:xfrm>
            <a:off x="746527" y="526529"/>
            <a:ext cx="3899717" cy="1427955"/>
          </a:xfrm>
          <a:prstGeom prst="rect">
            <a:avLst/>
          </a:prstGeom>
        </p:spPr>
        <p:txBody>
          <a:bodyPr vert="horz" wrap="square" lIns="0" tIns="12700" rIns="0" bIns="0" rtlCol="0">
            <a:spAutoFit/>
          </a:bodyPr>
          <a:lstStyle/>
          <a:p>
            <a:pPr marL="12700">
              <a:lnSpc>
                <a:spcPct val="100000"/>
              </a:lnSpc>
              <a:spcBef>
                <a:spcPts val="100"/>
              </a:spcBef>
            </a:pPr>
            <a:r>
              <a:rPr lang="es-EC" sz="1500" b="1" dirty="0">
                <a:solidFill>
                  <a:srgbClr val="004C9D"/>
                </a:solidFill>
                <a:latin typeface="Verdana"/>
                <a:cs typeface="Verdana"/>
              </a:rPr>
              <a:t>6. ¡No pierdas tu dinero!</a:t>
            </a:r>
            <a:endParaRPr lang="es-EC" sz="1500" dirty="0">
              <a:latin typeface="Verdana"/>
              <a:cs typeface="Verdana"/>
            </a:endParaRPr>
          </a:p>
          <a:p>
            <a:pPr marL="12700" marR="5080" algn="just">
              <a:lnSpc>
                <a:spcPct val="102600"/>
              </a:lnSpc>
              <a:spcBef>
                <a:spcPts val="1170"/>
              </a:spcBef>
            </a:pPr>
            <a:r>
              <a:rPr lang="es-EC" sz="1300" dirty="0">
                <a:solidFill>
                  <a:srgbClr val="373437"/>
                </a:solidFill>
                <a:latin typeface="Trebuchet MS"/>
                <a:cs typeface="Trebuchet MS"/>
              </a:rPr>
              <a:t>Ya sabes que ahorrar es muy importante. En esta actividad  tendrás que enlazar con una línea la moneda de 5 ctvs.  y el cerdito;  la moneda de $1 con la billetera, y el billete de $5 con la caja  fuerte.</a:t>
            </a:r>
            <a:endParaRPr lang="es-EC" sz="1300" dirty="0">
              <a:latin typeface="Trebuchet MS"/>
              <a:cs typeface="Trebuchet MS"/>
            </a:endParaRPr>
          </a:p>
        </p:txBody>
      </p:sp>
      <p:sp>
        <p:nvSpPr>
          <p:cNvPr id="7" name="object 7"/>
          <p:cNvSpPr txBox="1"/>
          <p:nvPr/>
        </p:nvSpPr>
        <p:spPr>
          <a:xfrm>
            <a:off x="746527" y="1925446"/>
            <a:ext cx="3502660" cy="406650"/>
          </a:xfrm>
          <a:prstGeom prst="rect">
            <a:avLst/>
          </a:prstGeom>
        </p:spPr>
        <p:txBody>
          <a:bodyPr vert="horz" wrap="square" lIns="0" tIns="7620" rIns="0" bIns="0" rtlCol="0">
            <a:spAutoFit/>
          </a:bodyPr>
          <a:lstStyle/>
          <a:p>
            <a:pPr marL="12700" marR="5080">
              <a:lnSpc>
                <a:spcPct val="102600"/>
              </a:lnSpc>
              <a:spcBef>
                <a:spcPts val="60"/>
              </a:spcBef>
            </a:pPr>
            <a:r>
              <a:rPr lang="es-EC" sz="1300" dirty="0">
                <a:solidFill>
                  <a:srgbClr val="373437"/>
                </a:solidFill>
                <a:latin typeface="Trebuchet MS"/>
                <a:cs typeface="Trebuchet MS"/>
              </a:rPr>
              <a:t>¡Cuidado! Las líneas no deben cruzarse nunca y el trazo no  puede salir de la zona amarilla.</a:t>
            </a:r>
            <a:endParaRPr lang="es-EC" sz="1300" dirty="0">
              <a:latin typeface="Trebuchet MS"/>
              <a:cs typeface="Trebuchet MS"/>
            </a:endParaRPr>
          </a:p>
        </p:txBody>
      </p:sp>
      <p:grpSp>
        <p:nvGrpSpPr>
          <p:cNvPr id="13" name="object 13"/>
          <p:cNvGrpSpPr/>
          <p:nvPr/>
        </p:nvGrpSpPr>
        <p:grpSpPr>
          <a:xfrm>
            <a:off x="1066491" y="2335271"/>
            <a:ext cx="9712822" cy="11330309"/>
            <a:chOff x="6179578" y="1752429"/>
            <a:chExt cx="2669018" cy="5612948"/>
          </a:xfrm>
        </p:grpSpPr>
        <p:pic>
          <p:nvPicPr>
            <p:cNvPr id="14" name="object 14"/>
            <p:cNvPicPr/>
            <p:nvPr/>
          </p:nvPicPr>
          <p:blipFill>
            <a:blip r:embed="rId2" cstate="print"/>
            <a:stretch>
              <a:fillRect/>
            </a:stretch>
          </p:blipFill>
          <p:spPr>
            <a:xfrm>
              <a:off x="6179578" y="5278514"/>
              <a:ext cx="2097422" cy="2086863"/>
            </a:xfrm>
            <a:prstGeom prst="rect">
              <a:avLst/>
            </a:prstGeom>
          </p:spPr>
        </p:pic>
        <p:sp>
          <p:nvSpPr>
            <p:cNvPr id="15" name="object 15"/>
            <p:cNvSpPr/>
            <p:nvPr/>
          </p:nvSpPr>
          <p:spPr>
            <a:xfrm>
              <a:off x="7860536" y="3185986"/>
              <a:ext cx="988060" cy="225425"/>
            </a:xfrm>
            <a:custGeom>
              <a:avLst/>
              <a:gdLst/>
              <a:ahLst/>
              <a:cxnLst/>
              <a:rect l="l" t="t" r="r" b="b"/>
              <a:pathLst>
                <a:path w="988059" h="225425">
                  <a:moveTo>
                    <a:pt x="494017" y="0"/>
                  </a:moveTo>
                  <a:lnTo>
                    <a:pt x="421015" y="1219"/>
                  </a:lnTo>
                  <a:lnTo>
                    <a:pt x="351340" y="4763"/>
                  </a:lnTo>
                  <a:lnTo>
                    <a:pt x="285753" y="10456"/>
                  </a:lnTo>
                  <a:lnTo>
                    <a:pt x="225021" y="18124"/>
                  </a:lnTo>
                  <a:lnTo>
                    <a:pt x="169907" y="27595"/>
                  </a:lnTo>
                  <a:lnTo>
                    <a:pt x="121175" y="38693"/>
                  </a:lnTo>
                  <a:lnTo>
                    <a:pt x="79590" y="51245"/>
                  </a:lnTo>
                  <a:lnTo>
                    <a:pt x="20916" y="80013"/>
                  </a:lnTo>
                  <a:lnTo>
                    <a:pt x="0" y="112509"/>
                  </a:lnTo>
                  <a:lnTo>
                    <a:pt x="5356" y="129132"/>
                  </a:lnTo>
                  <a:lnTo>
                    <a:pt x="45915" y="159934"/>
                  </a:lnTo>
                  <a:lnTo>
                    <a:pt x="121175" y="186314"/>
                  </a:lnTo>
                  <a:lnTo>
                    <a:pt x="169907" y="197411"/>
                  </a:lnTo>
                  <a:lnTo>
                    <a:pt x="225021" y="206881"/>
                  </a:lnTo>
                  <a:lnTo>
                    <a:pt x="285753" y="214549"/>
                  </a:lnTo>
                  <a:lnTo>
                    <a:pt x="351340" y="220242"/>
                  </a:lnTo>
                  <a:lnTo>
                    <a:pt x="421015" y="223786"/>
                  </a:lnTo>
                  <a:lnTo>
                    <a:pt x="494017" y="225005"/>
                  </a:lnTo>
                  <a:lnTo>
                    <a:pt x="567021" y="223786"/>
                  </a:lnTo>
                  <a:lnTo>
                    <a:pt x="636699" y="220242"/>
                  </a:lnTo>
                  <a:lnTo>
                    <a:pt x="702286" y="214549"/>
                  </a:lnTo>
                  <a:lnTo>
                    <a:pt x="763018" y="206881"/>
                  </a:lnTo>
                  <a:lnTo>
                    <a:pt x="818132" y="197411"/>
                  </a:lnTo>
                  <a:lnTo>
                    <a:pt x="866863" y="186314"/>
                  </a:lnTo>
                  <a:lnTo>
                    <a:pt x="908447" y="173764"/>
                  </a:lnTo>
                  <a:lnTo>
                    <a:pt x="967119" y="144999"/>
                  </a:lnTo>
                  <a:lnTo>
                    <a:pt x="988034" y="112509"/>
                  </a:lnTo>
                  <a:lnTo>
                    <a:pt x="982678" y="95882"/>
                  </a:lnTo>
                  <a:lnTo>
                    <a:pt x="942120" y="65076"/>
                  </a:lnTo>
                  <a:lnTo>
                    <a:pt x="866863" y="38693"/>
                  </a:lnTo>
                  <a:lnTo>
                    <a:pt x="818132" y="27595"/>
                  </a:lnTo>
                  <a:lnTo>
                    <a:pt x="763018" y="18124"/>
                  </a:lnTo>
                  <a:lnTo>
                    <a:pt x="702286" y="10456"/>
                  </a:lnTo>
                  <a:lnTo>
                    <a:pt x="636699" y="4763"/>
                  </a:lnTo>
                  <a:lnTo>
                    <a:pt x="567021" y="1219"/>
                  </a:lnTo>
                  <a:lnTo>
                    <a:pt x="494017" y="0"/>
                  </a:lnTo>
                  <a:close/>
                </a:path>
              </a:pathLst>
            </a:custGeom>
            <a:solidFill>
              <a:srgbClr val="000000">
                <a:alpha val="9999"/>
              </a:srgbClr>
            </a:solidFill>
          </p:spPr>
          <p:txBody>
            <a:bodyPr wrap="square" lIns="0" tIns="0" rIns="0" bIns="0" rtlCol="0"/>
            <a:lstStyle/>
            <a:p>
              <a:endParaRPr/>
            </a:p>
          </p:txBody>
        </p:sp>
        <p:pic>
          <p:nvPicPr>
            <p:cNvPr id="16" name="object 16"/>
            <p:cNvPicPr/>
            <p:nvPr/>
          </p:nvPicPr>
          <p:blipFill>
            <a:blip r:embed="rId3" cstate="print"/>
            <a:stretch>
              <a:fillRect/>
            </a:stretch>
          </p:blipFill>
          <p:spPr>
            <a:xfrm>
              <a:off x="7370444" y="1752429"/>
              <a:ext cx="988041" cy="2189467"/>
            </a:xfrm>
            <a:prstGeom prst="rect">
              <a:avLst/>
            </a:prstGeom>
          </p:spPr>
        </p:pic>
      </p:grpSp>
      <p:sp>
        <p:nvSpPr>
          <p:cNvPr id="19" name="object 19"/>
          <p:cNvSpPr/>
          <p:nvPr/>
        </p:nvSpPr>
        <p:spPr>
          <a:xfrm>
            <a:off x="9353999" y="7284169"/>
            <a:ext cx="138430" cy="0"/>
          </a:xfrm>
          <a:custGeom>
            <a:avLst/>
            <a:gdLst/>
            <a:ahLst/>
            <a:cxnLst/>
            <a:rect l="l" t="t" r="r" b="b"/>
            <a:pathLst>
              <a:path w="138429">
                <a:moveTo>
                  <a:pt x="0" y="0"/>
                </a:moveTo>
                <a:lnTo>
                  <a:pt x="137998" y="0"/>
                </a:lnTo>
              </a:path>
            </a:pathLst>
          </a:custGeom>
          <a:ln w="6350">
            <a:solidFill>
              <a:srgbClr val="004C9D"/>
            </a:solidFill>
          </a:ln>
        </p:spPr>
        <p:txBody>
          <a:bodyPr wrap="square" lIns="0" tIns="0" rIns="0" bIns="0" rtlCol="0"/>
          <a:lstStyle/>
          <a:p>
            <a:endParaRPr/>
          </a:p>
        </p:txBody>
      </p:sp>
      <p:pic>
        <p:nvPicPr>
          <p:cNvPr id="20" name="Imagen 19"/>
          <p:cNvPicPr>
            <a:picLocks noChangeAspect="1"/>
          </p:cNvPicPr>
          <p:nvPr/>
        </p:nvPicPr>
        <p:blipFill rotWithShape="1">
          <a:blip r:embed="rId4"/>
          <a:srcRect b="9592"/>
          <a:stretch/>
        </p:blipFill>
        <p:spPr>
          <a:xfrm>
            <a:off x="1542419" y="5272417"/>
            <a:ext cx="1164094" cy="906708"/>
          </a:xfrm>
          <a:prstGeom prst="rect">
            <a:avLst/>
          </a:prstGeom>
        </p:spPr>
      </p:pic>
      <p:pic>
        <p:nvPicPr>
          <p:cNvPr id="23" name="Imagen 22"/>
          <p:cNvPicPr>
            <a:picLocks noChangeAspect="1"/>
          </p:cNvPicPr>
          <p:nvPr/>
        </p:nvPicPr>
        <p:blipFill>
          <a:blip r:embed="rId5"/>
          <a:stretch>
            <a:fillRect/>
          </a:stretch>
        </p:blipFill>
        <p:spPr>
          <a:xfrm>
            <a:off x="2964458" y="4616140"/>
            <a:ext cx="1102367" cy="1109631"/>
          </a:xfrm>
          <a:prstGeom prst="rect">
            <a:avLst/>
          </a:prstGeom>
        </p:spPr>
      </p:pic>
      <p:pic>
        <p:nvPicPr>
          <p:cNvPr id="29" name="Imagen 28"/>
          <p:cNvPicPr>
            <a:picLocks noChangeAspect="1"/>
          </p:cNvPicPr>
          <p:nvPr/>
        </p:nvPicPr>
        <p:blipFill>
          <a:blip r:embed="rId6"/>
          <a:stretch>
            <a:fillRect/>
          </a:stretch>
        </p:blipFill>
        <p:spPr>
          <a:xfrm flipH="1">
            <a:off x="1063770" y="3418345"/>
            <a:ext cx="1384798" cy="1197795"/>
          </a:xfrm>
          <a:prstGeom prst="rect">
            <a:avLst/>
          </a:prstGeom>
        </p:spPr>
      </p:pic>
      <p:pic>
        <p:nvPicPr>
          <p:cNvPr id="30" name="Imagen 29"/>
          <p:cNvPicPr>
            <a:picLocks noChangeAspect="1"/>
          </p:cNvPicPr>
          <p:nvPr/>
        </p:nvPicPr>
        <p:blipFill>
          <a:blip r:embed="rId7"/>
          <a:stretch>
            <a:fillRect/>
          </a:stretch>
        </p:blipFill>
        <p:spPr>
          <a:xfrm rot="1180863">
            <a:off x="3737883" y="3798286"/>
            <a:ext cx="1816725" cy="766052"/>
          </a:xfrm>
          <a:prstGeom prst="rect">
            <a:avLst/>
          </a:prstGeom>
        </p:spPr>
      </p:pic>
      <p:pic>
        <p:nvPicPr>
          <p:cNvPr id="2060" name="Picture 12" descr="ilustración de billetera marrón 12872167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974" y="2146501"/>
            <a:ext cx="1542342" cy="1391321"/>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4" descr="Caja fuerte de seguridad, caja fuerte dibujados a mano, mano, técnica,  manos arriba png | PNGW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49" name="Imagen 2048"/>
          <p:cNvPicPr>
            <a:picLocks noChangeAspect="1"/>
          </p:cNvPicPr>
          <p:nvPr/>
        </p:nvPicPr>
        <p:blipFill>
          <a:blip r:embed="rId9"/>
          <a:stretch>
            <a:fillRect/>
          </a:stretch>
        </p:blipFill>
        <p:spPr>
          <a:xfrm>
            <a:off x="3867150" y="5894115"/>
            <a:ext cx="2371808" cy="1778856"/>
          </a:xfrm>
          <a:prstGeom prst="rect">
            <a:avLst/>
          </a:prstGeom>
        </p:spPr>
      </p:pic>
      <p:pic>
        <p:nvPicPr>
          <p:cNvPr id="2" name="Imagen 1">
            <a:extLst>
              <a:ext uri="{FF2B5EF4-FFF2-40B4-BE49-F238E27FC236}">
                <a16:creationId xmlns:a16="http://schemas.microsoft.com/office/drawing/2014/main" id="{9E95E9EE-5D96-527F-6CA5-F6DE0A2CDB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3454" y="209127"/>
            <a:ext cx="3825500" cy="11356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2"/>
          <p:cNvGrpSpPr/>
          <p:nvPr/>
        </p:nvGrpSpPr>
        <p:grpSpPr>
          <a:xfrm>
            <a:off x="1962149" y="1984375"/>
            <a:ext cx="5871680" cy="4979228"/>
            <a:chOff x="1682503" y="3175"/>
            <a:chExt cx="8037568" cy="7772272"/>
          </a:xfrm>
        </p:grpSpPr>
        <p:pic>
          <p:nvPicPr>
            <p:cNvPr id="4" name="object 4"/>
            <p:cNvPicPr/>
            <p:nvPr/>
          </p:nvPicPr>
          <p:blipFill rotWithShape="1">
            <a:blip r:embed="rId2" cstate="print"/>
            <a:srcRect l="1583" t="40" b="1"/>
            <a:stretch/>
          </p:blipFill>
          <p:spPr>
            <a:xfrm>
              <a:off x="1809749" y="3175"/>
              <a:ext cx="7910321" cy="7772272"/>
            </a:xfrm>
            <a:prstGeom prst="rect">
              <a:avLst/>
            </a:prstGeom>
          </p:spPr>
        </p:pic>
        <p:pic>
          <p:nvPicPr>
            <p:cNvPr id="5" name="object 5"/>
            <p:cNvPicPr/>
            <p:nvPr/>
          </p:nvPicPr>
          <p:blipFill>
            <a:blip r:embed="rId3" cstate="print"/>
            <a:stretch>
              <a:fillRect/>
            </a:stretch>
          </p:blipFill>
          <p:spPr>
            <a:xfrm>
              <a:off x="1682503" y="6446518"/>
              <a:ext cx="8037568" cy="1328929"/>
            </a:xfrm>
            <a:prstGeom prst="rect">
              <a:avLst/>
            </a:prstGeom>
          </p:spPr>
        </p:pic>
      </p:grpSp>
      <p:pic>
        <p:nvPicPr>
          <p:cNvPr id="2" name="Imagen 1">
            <a:extLst>
              <a:ext uri="{FF2B5EF4-FFF2-40B4-BE49-F238E27FC236}">
                <a16:creationId xmlns:a16="http://schemas.microsoft.com/office/drawing/2014/main" id="{B96408B2-49EA-C002-A488-7E1AA9F32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966" y="155575"/>
            <a:ext cx="6657568" cy="19764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540363" y="2515924"/>
            <a:ext cx="3298190" cy="4299585"/>
            <a:chOff x="5540363" y="2515924"/>
            <a:chExt cx="3298190" cy="4299585"/>
          </a:xfrm>
        </p:grpSpPr>
        <p:sp>
          <p:nvSpPr>
            <p:cNvPr id="3" name="object 3"/>
            <p:cNvSpPr/>
            <p:nvPr/>
          </p:nvSpPr>
          <p:spPr>
            <a:xfrm>
              <a:off x="5540363" y="2515924"/>
              <a:ext cx="3298190" cy="4299585"/>
            </a:xfrm>
            <a:custGeom>
              <a:avLst/>
              <a:gdLst/>
              <a:ahLst/>
              <a:cxnLst/>
              <a:rect l="l" t="t" r="r" b="b"/>
              <a:pathLst>
                <a:path w="3298190" h="4299584">
                  <a:moveTo>
                    <a:pt x="3133051" y="0"/>
                  </a:moveTo>
                  <a:lnTo>
                    <a:pt x="163360" y="106870"/>
                  </a:lnTo>
                  <a:lnTo>
                    <a:pt x="119012" y="114519"/>
                  </a:lnTo>
                  <a:lnTo>
                    <a:pt x="79396" y="133009"/>
                  </a:lnTo>
                  <a:lnTo>
                    <a:pt x="46099" y="160643"/>
                  </a:lnTo>
                  <a:lnTo>
                    <a:pt x="20708" y="195725"/>
                  </a:lnTo>
                  <a:lnTo>
                    <a:pt x="4813" y="236557"/>
                  </a:lnTo>
                  <a:lnTo>
                    <a:pt x="0" y="281444"/>
                  </a:lnTo>
                  <a:lnTo>
                    <a:pt x="97561" y="4051731"/>
                  </a:lnTo>
                  <a:lnTo>
                    <a:pt x="104800" y="4096563"/>
                  </a:lnTo>
                  <a:lnTo>
                    <a:pt x="122883" y="4137241"/>
                  </a:lnTo>
                  <a:lnTo>
                    <a:pt x="150134" y="4172081"/>
                  </a:lnTo>
                  <a:lnTo>
                    <a:pt x="184875" y="4199402"/>
                  </a:lnTo>
                  <a:lnTo>
                    <a:pt x="225428" y="4217521"/>
                  </a:lnTo>
                  <a:lnTo>
                    <a:pt x="270116" y="4224756"/>
                  </a:lnTo>
                  <a:lnTo>
                    <a:pt x="3050006" y="4299051"/>
                  </a:lnTo>
                  <a:lnTo>
                    <a:pt x="3094652" y="4294196"/>
                  </a:lnTo>
                  <a:lnTo>
                    <a:pt x="3135085" y="4278217"/>
                  </a:lnTo>
                  <a:lnTo>
                    <a:pt x="3169640" y="4252710"/>
                  </a:lnTo>
                  <a:lnTo>
                    <a:pt x="3196652" y="4219272"/>
                  </a:lnTo>
                  <a:lnTo>
                    <a:pt x="3214453" y="4179496"/>
                  </a:lnTo>
                  <a:lnTo>
                    <a:pt x="3221380" y="4134980"/>
                  </a:lnTo>
                  <a:lnTo>
                    <a:pt x="3297605" y="162509"/>
                  </a:lnTo>
                  <a:lnTo>
                    <a:pt x="3292474" y="118049"/>
                  </a:lnTo>
                  <a:lnTo>
                    <a:pt x="3276293" y="78433"/>
                  </a:lnTo>
                  <a:lnTo>
                    <a:pt x="3250661" y="45240"/>
                  </a:lnTo>
                  <a:lnTo>
                    <a:pt x="3217178" y="20050"/>
                  </a:lnTo>
                  <a:lnTo>
                    <a:pt x="3177441" y="4444"/>
                  </a:lnTo>
                  <a:lnTo>
                    <a:pt x="3133051" y="0"/>
                  </a:lnTo>
                  <a:close/>
                </a:path>
              </a:pathLst>
            </a:custGeom>
            <a:solidFill>
              <a:srgbClr val="FFFBEC"/>
            </a:solidFill>
          </p:spPr>
          <p:txBody>
            <a:bodyPr wrap="square" lIns="0" tIns="0" rIns="0" bIns="0" rtlCol="0"/>
            <a:lstStyle/>
            <a:p>
              <a:endParaRPr/>
            </a:p>
          </p:txBody>
        </p:sp>
        <p:sp>
          <p:nvSpPr>
            <p:cNvPr id="4" name="object 4"/>
            <p:cNvSpPr/>
            <p:nvPr/>
          </p:nvSpPr>
          <p:spPr>
            <a:xfrm>
              <a:off x="6078549" y="2996988"/>
              <a:ext cx="2221230" cy="225425"/>
            </a:xfrm>
            <a:custGeom>
              <a:avLst/>
              <a:gdLst/>
              <a:ahLst/>
              <a:cxnLst/>
              <a:rect l="l" t="t" r="r" b="b"/>
              <a:pathLst>
                <a:path w="2221229" h="225425">
                  <a:moveTo>
                    <a:pt x="1110602" y="0"/>
                  </a:moveTo>
                  <a:lnTo>
                    <a:pt x="1031287" y="282"/>
                  </a:lnTo>
                  <a:lnTo>
                    <a:pt x="953477" y="1117"/>
                  </a:lnTo>
                  <a:lnTo>
                    <a:pt x="877360" y="2485"/>
                  </a:lnTo>
                  <a:lnTo>
                    <a:pt x="803125" y="4367"/>
                  </a:lnTo>
                  <a:lnTo>
                    <a:pt x="730958" y="6744"/>
                  </a:lnTo>
                  <a:lnTo>
                    <a:pt x="661048" y="9597"/>
                  </a:lnTo>
                  <a:lnTo>
                    <a:pt x="593584" y="12908"/>
                  </a:lnTo>
                  <a:lnTo>
                    <a:pt x="528752" y="16656"/>
                  </a:lnTo>
                  <a:lnTo>
                    <a:pt x="466740" y="20824"/>
                  </a:lnTo>
                  <a:lnTo>
                    <a:pt x="407738" y="25392"/>
                  </a:lnTo>
                  <a:lnTo>
                    <a:pt x="351932" y="30340"/>
                  </a:lnTo>
                  <a:lnTo>
                    <a:pt x="299510" y="35651"/>
                  </a:lnTo>
                  <a:lnTo>
                    <a:pt x="250661" y="41304"/>
                  </a:lnTo>
                  <a:lnTo>
                    <a:pt x="205573" y="47281"/>
                  </a:lnTo>
                  <a:lnTo>
                    <a:pt x="164432" y="53563"/>
                  </a:lnTo>
                  <a:lnTo>
                    <a:pt x="94748" y="66965"/>
                  </a:lnTo>
                  <a:lnTo>
                    <a:pt x="43112" y="81359"/>
                  </a:lnTo>
                  <a:lnTo>
                    <a:pt x="2788" y="104473"/>
                  </a:lnTo>
                  <a:lnTo>
                    <a:pt x="0" y="112509"/>
                  </a:lnTo>
                  <a:lnTo>
                    <a:pt x="2788" y="120543"/>
                  </a:lnTo>
                  <a:lnTo>
                    <a:pt x="43112" y="143653"/>
                  </a:lnTo>
                  <a:lnTo>
                    <a:pt x="94748" y="158045"/>
                  </a:lnTo>
                  <a:lnTo>
                    <a:pt x="164432" y="171445"/>
                  </a:lnTo>
                  <a:lnTo>
                    <a:pt x="205573" y="177727"/>
                  </a:lnTo>
                  <a:lnTo>
                    <a:pt x="250661" y="183703"/>
                  </a:lnTo>
                  <a:lnTo>
                    <a:pt x="299510" y="189356"/>
                  </a:lnTo>
                  <a:lnTo>
                    <a:pt x="351932" y="194666"/>
                  </a:lnTo>
                  <a:lnTo>
                    <a:pt x="407738" y="199614"/>
                  </a:lnTo>
                  <a:lnTo>
                    <a:pt x="466740" y="204182"/>
                  </a:lnTo>
                  <a:lnTo>
                    <a:pt x="528752" y="208349"/>
                  </a:lnTo>
                  <a:lnTo>
                    <a:pt x="593584" y="212097"/>
                  </a:lnTo>
                  <a:lnTo>
                    <a:pt x="661048" y="215408"/>
                  </a:lnTo>
                  <a:lnTo>
                    <a:pt x="730958" y="218261"/>
                  </a:lnTo>
                  <a:lnTo>
                    <a:pt x="803125" y="220638"/>
                  </a:lnTo>
                  <a:lnTo>
                    <a:pt x="877360" y="222520"/>
                  </a:lnTo>
                  <a:lnTo>
                    <a:pt x="953477" y="223888"/>
                  </a:lnTo>
                  <a:lnTo>
                    <a:pt x="1031287" y="224723"/>
                  </a:lnTo>
                  <a:lnTo>
                    <a:pt x="1110602" y="225005"/>
                  </a:lnTo>
                  <a:lnTo>
                    <a:pt x="1189917" y="224723"/>
                  </a:lnTo>
                  <a:lnTo>
                    <a:pt x="1267727" y="223888"/>
                  </a:lnTo>
                  <a:lnTo>
                    <a:pt x="1343843" y="222520"/>
                  </a:lnTo>
                  <a:lnTo>
                    <a:pt x="1418079" y="220638"/>
                  </a:lnTo>
                  <a:lnTo>
                    <a:pt x="1490246" y="218261"/>
                  </a:lnTo>
                  <a:lnTo>
                    <a:pt x="1560155" y="215408"/>
                  </a:lnTo>
                  <a:lnTo>
                    <a:pt x="1627620" y="212097"/>
                  </a:lnTo>
                  <a:lnTo>
                    <a:pt x="1692452" y="208349"/>
                  </a:lnTo>
                  <a:lnTo>
                    <a:pt x="1754463" y="204182"/>
                  </a:lnTo>
                  <a:lnTo>
                    <a:pt x="1813466" y="199614"/>
                  </a:lnTo>
                  <a:lnTo>
                    <a:pt x="1869272" y="194666"/>
                  </a:lnTo>
                  <a:lnTo>
                    <a:pt x="1921693" y="189356"/>
                  </a:lnTo>
                  <a:lnTo>
                    <a:pt x="1970542" y="183703"/>
                  </a:lnTo>
                  <a:lnTo>
                    <a:pt x="2015631" y="177727"/>
                  </a:lnTo>
                  <a:lnTo>
                    <a:pt x="2056771" y="171445"/>
                  </a:lnTo>
                  <a:lnTo>
                    <a:pt x="2126456" y="158045"/>
                  </a:lnTo>
                  <a:lnTo>
                    <a:pt x="2178091" y="143653"/>
                  </a:lnTo>
                  <a:lnTo>
                    <a:pt x="2218416" y="120543"/>
                  </a:lnTo>
                  <a:lnTo>
                    <a:pt x="2221204" y="112509"/>
                  </a:lnTo>
                  <a:lnTo>
                    <a:pt x="2218416" y="104473"/>
                  </a:lnTo>
                  <a:lnTo>
                    <a:pt x="2178091" y="81359"/>
                  </a:lnTo>
                  <a:lnTo>
                    <a:pt x="2126456" y="66965"/>
                  </a:lnTo>
                  <a:lnTo>
                    <a:pt x="2056771" y="53563"/>
                  </a:lnTo>
                  <a:lnTo>
                    <a:pt x="2015631" y="47281"/>
                  </a:lnTo>
                  <a:lnTo>
                    <a:pt x="1970542" y="41304"/>
                  </a:lnTo>
                  <a:lnTo>
                    <a:pt x="1921693" y="35651"/>
                  </a:lnTo>
                  <a:lnTo>
                    <a:pt x="1869272" y="30340"/>
                  </a:lnTo>
                  <a:lnTo>
                    <a:pt x="1813466" y="25392"/>
                  </a:lnTo>
                  <a:lnTo>
                    <a:pt x="1754463" y="20824"/>
                  </a:lnTo>
                  <a:lnTo>
                    <a:pt x="1692452" y="16656"/>
                  </a:lnTo>
                  <a:lnTo>
                    <a:pt x="1627620" y="12908"/>
                  </a:lnTo>
                  <a:lnTo>
                    <a:pt x="1560155" y="9597"/>
                  </a:lnTo>
                  <a:lnTo>
                    <a:pt x="1490246" y="6744"/>
                  </a:lnTo>
                  <a:lnTo>
                    <a:pt x="1418079" y="4367"/>
                  </a:lnTo>
                  <a:lnTo>
                    <a:pt x="1343843" y="2485"/>
                  </a:lnTo>
                  <a:lnTo>
                    <a:pt x="1267727" y="1117"/>
                  </a:lnTo>
                  <a:lnTo>
                    <a:pt x="1189917" y="282"/>
                  </a:lnTo>
                  <a:lnTo>
                    <a:pt x="1110602" y="0"/>
                  </a:lnTo>
                  <a:close/>
                </a:path>
              </a:pathLst>
            </a:custGeom>
            <a:solidFill>
              <a:srgbClr val="000000">
                <a:alpha val="5999"/>
              </a:srgbClr>
            </a:solidFill>
          </p:spPr>
          <p:txBody>
            <a:bodyPr wrap="square" lIns="0" tIns="0" rIns="0" bIns="0" rtlCol="0"/>
            <a:lstStyle/>
            <a:p>
              <a:endParaRPr/>
            </a:p>
          </p:txBody>
        </p:sp>
      </p:grpSp>
      <p:sp>
        <p:nvSpPr>
          <p:cNvPr id="5" name="object 5"/>
          <p:cNvSpPr txBox="1">
            <a:spLocks noGrp="1"/>
          </p:cNvSpPr>
          <p:nvPr>
            <p:ph type="title"/>
          </p:nvPr>
        </p:nvSpPr>
        <p:spPr>
          <a:xfrm>
            <a:off x="1125118" y="225834"/>
            <a:ext cx="7004638" cy="320601"/>
          </a:xfrm>
          <a:prstGeom prst="rect">
            <a:avLst/>
          </a:prstGeom>
        </p:spPr>
        <p:txBody>
          <a:bodyPr vert="horz" wrap="square" lIns="0" tIns="12700" rIns="0" bIns="0" rtlCol="0">
            <a:spAutoFit/>
          </a:bodyPr>
          <a:lstStyle/>
          <a:p>
            <a:pPr marL="252095" marR="5080" indent="-240029">
              <a:lnSpc>
                <a:spcPct val="100000"/>
              </a:lnSpc>
              <a:spcBef>
                <a:spcPts val="100"/>
              </a:spcBef>
            </a:pPr>
            <a:r>
              <a:rPr spc="150" dirty="0" err="1">
                <a:solidFill>
                  <a:schemeClr val="tx1"/>
                </a:solidFill>
              </a:rPr>
              <a:t>Aprende</a:t>
            </a:r>
            <a:r>
              <a:rPr spc="110" dirty="0">
                <a:solidFill>
                  <a:schemeClr val="tx1"/>
                </a:solidFill>
              </a:rPr>
              <a:t> </a:t>
            </a:r>
            <a:r>
              <a:rPr spc="-665" dirty="0">
                <a:solidFill>
                  <a:schemeClr val="tx1"/>
                </a:solidFill>
              </a:rPr>
              <a:t> </a:t>
            </a:r>
            <a:r>
              <a:rPr spc="155" dirty="0">
                <a:solidFill>
                  <a:schemeClr val="tx1"/>
                </a:solidFill>
              </a:rPr>
              <a:t>ahorrar</a:t>
            </a:r>
            <a:r>
              <a:rPr spc="105" dirty="0">
                <a:solidFill>
                  <a:schemeClr val="tx1"/>
                </a:solidFill>
              </a:rPr>
              <a:t> </a:t>
            </a:r>
            <a:r>
              <a:rPr spc="65" dirty="0">
                <a:solidFill>
                  <a:schemeClr val="tx1"/>
                </a:solidFill>
              </a:rPr>
              <a:t>y</a:t>
            </a:r>
            <a:r>
              <a:rPr spc="110" dirty="0">
                <a:solidFill>
                  <a:schemeClr val="tx1"/>
                </a:solidFill>
              </a:rPr>
              <a:t> </a:t>
            </a:r>
            <a:r>
              <a:rPr spc="120" dirty="0">
                <a:solidFill>
                  <a:schemeClr val="tx1"/>
                </a:solidFill>
              </a:rPr>
              <a:t>usar</a:t>
            </a:r>
            <a:r>
              <a:rPr spc="105" dirty="0">
                <a:solidFill>
                  <a:schemeClr val="tx1"/>
                </a:solidFill>
              </a:rPr>
              <a:t> </a:t>
            </a:r>
            <a:r>
              <a:rPr spc="85" dirty="0">
                <a:solidFill>
                  <a:schemeClr val="tx1"/>
                </a:solidFill>
              </a:rPr>
              <a:t>bien</a:t>
            </a:r>
            <a:r>
              <a:rPr spc="110" dirty="0">
                <a:solidFill>
                  <a:schemeClr val="tx1"/>
                </a:solidFill>
              </a:rPr>
              <a:t> </a:t>
            </a:r>
            <a:r>
              <a:rPr spc="175" dirty="0">
                <a:solidFill>
                  <a:schemeClr val="tx1"/>
                </a:solidFill>
              </a:rPr>
              <a:t>tu</a:t>
            </a:r>
            <a:r>
              <a:rPr spc="110" dirty="0">
                <a:solidFill>
                  <a:schemeClr val="tx1"/>
                </a:solidFill>
              </a:rPr>
              <a:t> </a:t>
            </a:r>
            <a:r>
              <a:rPr spc="114" dirty="0">
                <a:solidFill>
                  <a:schemeClr val="tx1"/>
                </a:solidFill>
              </a:rPr>
              <a:t>dinero</a:t>
            </a:r>
          </a:p>
        </p:txBody>
      </p:sp>
      <p:sp>
        <p:nvSpPr>
          <p:cNvPr id="6" name="object 6"/>
          <p:cNvSpPr txBox="1"/>
          <p:nvPr/>
        </p:nvSpPr>
        <p:spPr>
          <a:xfrm>
            <a:off x="3368029" y="7038075"/>
            <a:ext cx="4784090" cy="330200"/>
          </a:xfrm>
          <a:prstGeom prst="rect">
            <a:avLst/>
          </a:prstGeom>
        </p:spPr>
        <p:txBody>
          <a:bodyPr vert="horz" wrap="square" lIns="0" tIns="12700" rIns="0" bIns="0" rtlCol="0">
            <a:spAutoFit/>
          </a:bodyPr>
          <a:lstStyle/>
          <a:p>
            <a:pPr marL="12700">
              <a:lnSpc>
                <a:spcPct val="100000"/>
              </a:lnSpc>
              <a:spcBef>
                <a:spcPts val="100"/>
              </a:spcBef>
            </a:pPr>
            <a:r>
              <a:rPr sz="2000" b="1" spc="105" dirty="0">
                <a:latin typeface="Verdana"/>
                <a:cs typeface="Verdana"/>
              </a:rPr>
              <a:t>¡Diviértete</a:t>
            </a:r>
            <a:r>
              <a:rPr sz="2000" b="1" spc="75" dirty="0">
                <a:latin typeface="Verdana"/>
                <a:cs typeface="Verdana"/>
              </a:rPr>
              <a:t> </a:t>
            </a:r>
            <a:r>
              <a:rPr sz="2000" b="1" spc="95" dirty="0">
                <a:latin typeface="Verdana"/>
                <a:cs typeface="Verdana"/>
              </a:rPr>
              <a:t>mientras</a:t>
            </a:r>
            <a:r>
              <a:rPr sz="2000" b="1" spc="80" dirty="0">
                <a:latin typeface="Verdana"/>
                <a:cs typeface="Verdana"/>
              </a:rPr>
              <a:t> </a:t>
            </a:r>
            <a:r>
              <a:rPr sz="2000" b="1" spc="85" dirty="0">
                <a:latin typeface="Verdana"/>
                <a:cs typeface="Verdana"/>
              </a:rPr>
              <a:t>aprendes!</a:t>
            </a:r>
            <a:endParaRPr sz="2000" dirty="0">
              <a:latin typeface="Verdana"/>
              <a:cs typeface="Verdana"/>
            </a:endParaRPr>
          </a:p>
        </p:txBody>
      </p:sp>
      <p:sp>
        <p:nvSpPr>
          <p:cNvPr id="7" name="object 7"/>
          <p:cNvSpPr txBox="1"/>
          <p:nvPr/>
        </p:nvSpPr>
        <p:spPr>
          <a:xfrm>
            <a:off x="684191" y="798061"/>
            <a:ext cx="7954344" cy="1984646"/>
          </a:xfrm>
          <a:prstGeom prst="rect">
            <a:avLst/>
          </a:prstGeom>
        </p:spPr>
        <p:txBody>
          <a:bodyPr vert="horz" wrap="square" lIns="0" tIns="7620" rIns="0" bIns="0" rtlCol="0">
            <a:spAutoFit/>
          </a:bodyPr>
          <a:lstStyle/>
          <a:p>
            <a:pPr marL="12700" marR="5080" algn="just">
              <a:lnSpc>
                <a:spcPct val="102600"/>
              </a:lnSpc>
              <a:spcBef>
                <a:spcPts val="60"/>
              </a:spcBef>
            </a:pPr>
            <a:r>
              <a:rPr lang="es-EC" dirty="0">
                <a:solidFill>
                  <a:srgbClr val="504F53"/>
                </a:solidFill>
                <a:latin typeface="Times New Roman" panose="02020603050405020304" pitchFamily="18" charset="0"/>
                <a:cs typeface="Times New Roman" panose="02020603050405020304" pitchFamily="18" charset="0"/>
              </a:rPr>
              <a:t>La cooperativa </a:t>
            </a:r>
            <a:r>
              <a:rPr lang="es-EC" dirty="0" err="1">
                <a:solidFill>
                  <a:srgbClr val="504F53"/>
                </a:solidFill>
                <a:latin typeface="Times New Roman" panose="02020603050405020304" pitchFamily="18" charset="0"/>
                <a:cs typeface="Times New Roman" panose="02020603050405020304" pitchFamily="18" charset="0"/>
              </a:rPr>
              <a:t>Nizag</a:t>
            </a:r>
            <a:r>
              <a:rPr lang="es-EC" dirty="0">
                <a:solidFill>
                  <a:srgbClr val="504F53"/>
                </a:solidFill>
                <a:latin typeface="Times New Roman" panose="02020603050405020304" pitchFamily="18" charset="0"/>
                <a:cs typeface="Times New Roman" panose="02020603050405020304" pitchFamily="18" charset="0"/>
              </a:rPr>
              <a:t> te va  a enseñar cómo ahorrar y usar bien tu dinero</a:t>
            </a:r>
            <a:endParaRPr lang="es-EC" dirty="0">
              <a:latin typeface="Times New Roman" panose="02020603050405020304" pitchFamily="18" charset="0"/>
              <a:cs typeface="Times New Roman" panose="02020603050405020304" pitchFamily="18" charset="0"/>
            </a:endParaRPr>
          </a:p>
          <a:p>
            <a:pPr marL="12700" marR="5080" algn="just">
              <a:lnSpc>
                <a:spcPct val="102600"/>
              </a:lnSpc>
              <a:spcBef>
                <a:spcPts val="1130"/>
              </a:spcBef>
            </a:pPr>
            <a:r>
              <a:rPr lang="es-EC" dirty="0">
                <a:solidFill>
                  <a:srgbClr val="504F53"/>
                </a:solidFill>
                <a:latin typeface="Times New Roman" panose="02020603050405020304" pitchFamily="18" charset="0"/>
                <a:cs typeface="Times New Roman" panose="02020603050405020304" pitchFamily="18" charset="0"/>
              </a:rPr>
              <a:t>Aprenderás a tomar decisiones correctas y el valor de las cosas y el dinero.  La responsabilidad financiera debe formar parte de tu educación, al igual que  otros importantes hábitos y actitudes como la cortesía, el orden y los hábitos  de estudio.</a:t>
            </a:r>
            <a:endParaRPr lang="es-EC" dirty="0">
              <a:latin typeface="Times New Roman" panose="02020603050405020304" pitchFamily="18" charset="0"/>
              <a:cs typeface="Times New Roman" panose="02020603050405020304" pitchFamily="18" charset="0"/>
            </a:endParaRPr>
          </a:p>
          <a:p>
            <a:pPr marL="12700" marR="5080" algn="just">
              <a:lnSpc>
                <a:spcPct val="102600"/>
              </a:lnSpc>
              <a:spcBef>
                <a:spcPts val="1135"/>
              </a:spcBef>
            </a:pPr>
            <a:r>
              <a:rPr lang="es-EC" dirty="0">
                <a:solidFill>
                  <a:srgbClr val="504F53"/>
                </a:solidFill>
                <a:latin typeface="Times New Roman" panose="02020603050405020304" pitchFamily="18" charset="0"/>
                <a:cs typeface="Times New Roman" panose="02020603050405020304" pitchFamily="18" charset="0"/>
              </a:rPr>
              <a:t>El dinero se gana con esfuerzo y debes aprender a valorar el ahorro y a  consumir en relación con lo que tienes de una manera responsable.</a:t>
            </a:r>
            <a:endParaRPr lang="es-EC" dirty="0">
              <a:latin typeface="Times New Roman" panose="02020603050405020304" pitchFamily="18" charset="0"/>
              <a:cs typeface="Times New Roman" panose="02020603050405020304" pitchFamily="18" charset="0"/>
            </a:endParaRPr>
          </a:p>
        </p:txBody>
      </p:sp>
      <p:grpSp>
        <p:nvGrpSpPr>
          <p:cNvPr id="8" name="object 8"/>
          <p:cNvGrpSpPr/>
          <p:nvPr/>
        </p:nvGrpSpPr>
        <p:grpSpPr>
          <a:xfrm>
            <a:off x="2553107" y="3302698"/>
            <a:ext cx="2887980" cy="3057525"/>
            <a:chOff x="2553107" y="3302698"/>
            <a:chExt cx="2887980" cy="3057525"/>
          </a:xfrm>
        </p:grpSpPr>
        <p:sp>
          <p:nvSpPr>
            <p:cNvPr id="9" name="object 9"/>
            <p:cNvSpPr/>
            <p:nvPr/>
          </p:nvSpPr>
          <p:spPr>
            <a:xfrm>
              <a:off x="2554566" y="3302698"/>
              <a:ext cx="2886075" cy="3057525"/>
            </a:xfrm>
            <a:custGeom>
              <a:avLst/>
              <a:gdLst/>
              <a:ahLst/>
              <a:cxnLst/>
              <a:rect l="l" t="t" r="r" b="b"/>
              <a:pathLst>
                <a:path w="2886075" h="3057525">
                  <a:moveTo>
                    <a:pt x="2886075" y="0"/>
                  </a:moveTo>
                  <a:lnTo>
                    <a:pt x="0" y="0"/>
                  </a:lnTo>
                  <a:lnTo>
                    <a:pt x="0" y="3057525"/>
                  </a:lnTo>
                  <a:lnTo>
                    <a:pt x="2886075" y="3057525"/>
                  </a:lnTo>
                  <a:lnTo>
                    <a:pt x="2886075" y="0"/>
                  </a:lnTo>
                  <a:close/>
                </a:path>
              </a:pathLst>
            </a:custGeom>
            <a:solidFill>
              <a:srgbClr val="000000">
                <a:alpha val="14999"/>
              </a:srgbClr>
            </a:solidFill>
          </p:spPr>
          <p:txBody>
            <a:bodyPr wrap="square" lIns="0" tIns="0" rIns="0" bIns="0" rtlCol="0"/>
            <a:lstStyle/>
            <a:p>
              <a:endParaRPr/>
            </a:p>
          </p:txBody>
        </p:sp>
        <p:sp>
          <p:nvSpPr>
            <p:cNvPr id="10" name="object 10"/>
            <p:cNvSpPr/>
            <p:nvPr/>
          </p:nvSpPr>
          <p:spPr>
            <a:xfrm>
              <a:off x="2553107" y="3312519"/>
              <a:ext cx="2856865" cy="3022600"/>
            </a:xfrm>
            <a:custGeom>
              <a:avLst/>
              <a:gdLst/>
              <a:ahLst/>
              <a:cxnLst/>
              <a:rect l="l" t="t" r="r" b="b"/>
              <a:pathLst>
                <a:path w="2856865" h="3022600">
                  <a:moveTo>
                    <a:pt x="315023" y="127000"/>
                  </a:moveTo>
                  <a:lnTo>
                    <a:pt x="3987" y="127000"/>
                  </a:lnTo>
                  <a:lnTo>
                    <a:pt x="0" y="139700"/>
                  </a:lnTo>
                  <a:lnTo>
                    <a:pt x="747" y="152400"/>
                  </a:lnTo>
                  <a:lnTo>
                    <a:pt x="2444" y="177800"/>
                  </a:lnTo>
                  <a:lnTo>
                    <a:pt x="5361" y="190500"/>
                  </a:lnTo>
                  <a:lnTo>
                    <a:pt x="9766" y="215900"/>
                  </a:lnTo>
                  <a:lnTo>
                    <a:pt x="10202" y="215900"/>
                  </a:lnTo>
                  <a:lnTo>
                    <a:pt x="9272" y="228600"/>
                  </a:lnTo>
                  <a:lnTo>
                    <a:pt x="7792" y="241300"/>
                  </a:lnTo>
                  <a:lnTo>
                    <a:pt x="6578" y="241300"/>
                  </a:lnTo>
                  <a:lnTo>
                    <a:pt x="7054" y="266700"/>
                  </a:lnTo>
                  <a:lnTo>
                    <a:pt x="9336" y="292100"/>
                  </a:lnTo>
                  <a:lnTo>
                    <a:pt x="11820" y="330200"/>
                  </a:lnTo>
                  <a:lnTo>
                    <a:pt x="12903" y="355600"/>
                  </a:lnTo>
                  <a:lnTo>
                    <a:pt x="12500" y="368300"/>
                  </a:lnTo>
                  <a:lnTo>
                    <a:pt x="14617" y="381000"/>
                  </a:lnTo>
                  <a:lnTo>
                    <a:pt x="17010" y="393700"/>
                  </a:lnTo>
                  <a:lnTo>
                    <a:pt x="17437" y="406400"/>
                  </a:lnTo>
                  <a:lnTo>
                    <a:pt x="20102" y="457200"/>
                  </a:lnTo>
                  <a:lnTo>
                    <a:pt x="24023" y="520700"/>
                  </a:lnTo>
                  <a:lnTo>
                    <a:pt x="27604" y="571500"/>
                  </a:lnTo>
                  <a:lnTo>
                    <a:pt x="29248" y="635000"/>
                  </a:lnTo>
                  <a:lnTo>
                    <a:pt x="29215" y="647700"/>
                  </a:lnTo>
                  <a:lnTo>
                    <a:pt x="34061" y="673100"/>
                  </a:lnTo>
                  <a:lnTo>
                    <a:pt x="34036" y="685800"/>
                  </a:lnTo>
                  <a:lnTo>
                    <a:pt x="31233" y="723900"/>
                  </a:lnTo>
                  <a:lnTo>
                    <a:pt x="32743" y="749300"/>
                  </a:lnTo>
                  <a:lnTo>
                    <a:pt x="36839" y="787400"/>
                  </a:lnTo>
                  <a:lnTo>
                    <a:pt x="41795" y="812800"/>
                  </a:lnTo>
                  <a:lnTo>
                    <a:pt x="43123" y="850900"/>
                  </a:lnTo>
                  <a:lnTo>
                    <a:pt x="45099" y="901700"/>
                  </a:lnTo>
                  <a:lnTo>
                    <a:pt x="45915" y="939800"/>
                  </a:lnTo>
                  <a:lnTo>
                    <a:pt x="43764" y="977900"/>
                  </a:lnTo>
                  <a:lnTo>
                    <a:pt x="43109" y="1003300"/>
                  </a:lnTo>
                  <a:lnTo>
                    <a:pt x="45172" y="1028700"/>
                  </a:lnTo>
                  <a:lnTo>
                    <a:pt x="48052" y="1041400"/>
                  </a:lnTo>
                  <a:lnTo>
                    <a:pt x="49847" y="1066800"/>
                  </a:lnTo>
                  <a:lnTo>
                    <a:pt x="55600" y="1079500"/>
                  </a:lnTo>
                  <a:lnTo>
                    <a:pt x="57659" y="1104900"/>
                  </a:lnTo>
                  <a:lnTo>
                    <a:pt x="56596" y="1117600"/>
                  </a:lnTo>
                  <a:lnTo>
                    <a:pt x="52984" y="1130300"/>
                  </a:lnTo>
                  <a:lnTo>
                    <a:pt x="49679" y="1143000"/>
                  </a:lnTo>
                  <a:lnTo>
                    <a:pt x="50884" y="1168400"/>
                  </a:lnTo>
                  <a:lnTo>
                    <a:pt x="54272" y="1181100"/>
                  </a:lnTo>
                  <a:lnTo>
                    <a:pt x="57518" y="1193800"/>
                  </a:lnTo>
                  <a:lnTo>
                    <a:pt x="57594" y="1244600"/>
                  </a:lnTo>
                  <a:lnTo>
                    <a:pt x="59511" y="1270000"/>
                  </a:lnTo>
                  <a:lnTo>
                    <a:pt x="65519" y="1295400"/>
                  </a:lnTo>
                  <a:lnTo>
                    <a:pt x="67177" y="1320800"/>
                  </a:lnTo>
                  <a:lnTo>
                    <a:pt x="68665" y="1346200"/>
                  </a:lnTo>
                  <a:lnTo>
                    <a:pt x="68444" y="1384300"/>
                  </a:lnTo>
                  <a:lnTo>
                    <a:pt x="64973" y="1409700"/>
                  </a:lnTo>
                  <a:lnTo>
                    <a:pt x="66947" y="1447800"/>
                  </a:lnTo>
                  <a:lnTo>
                    <a:pt x="70003" y="1485900"/>
                  </a:lnTo>
                  <a:lnTo>
                    <a:pt x="72786" y="1524000"/>
                  </a:lnTo>
                  <a:lnTo>
                    <a:pt x="73939" y="1562100"/>
                  </a:lnTo>
                  <a:lnTo>
                    <a:pt x="79598" y="1600200"/>
                  </a:lnTo>
                  <a:lnTo>
                    <a:pt x="79689" y="1651000"/>
                  </a:lnTo>
                  <a:lnTo>
                    <a:pt x="78289" y="1689100"/>
                  </a:lnTo>
                  <a:lnTo>
                    <a:pt x="79476" y="1727200"/>
                  </a:lnTo>
                  <a:lnTo>
                    <a:pt x="79951" y="1739900"/>
                  </a:lnTo>
                  <a:lnTo>
                    <a:pt x="80922" y="1752600"/>
                  </a:lnTo>
                  <a:lnTo>
                    <a:pt x="80367" y="1765300"/>
                  </a:lnTo>
                  <a:lnTo>
                    <a:pt x="76263" y="1778000"/>
                  </a:lnTo>
                  <a:lnTo>
                    <a:pt x="83096" y="1778000"/>
                  </a:lnTo>
                  <a:lnTo>
                    <a:pt x="86309" y="1790700"/>
                  </a:lnTo>
                  <a:lnTo>
                    <a:pt x="92070" y="1828800"/>
                  </a:lnTo>
                  <a:lnTo>
                    <a:pt x="95524" y="1879600"/>
                  </a:lnTo>
                  <a:lnTo>
                    <a:pt x="97619" y="1930400"/>
                  </a:lnTo>
                  <a:lnTo>
                    <a:pt x="99301" y="1981200"/>
                  </a:lnTo>
                  <a:lnTo>
                    <a:pt x="101697" y="2032000"/>
                  </a:lnTo>
                  <a:lnTo>
                    <a:pt x="106776" y="2082800"/>
                  </a:lnTo>
                  <a:lnTo>
                    <a:pt x="109943" y="2146300"/>
                  </a:lnTo>
                  <a:lnTo>
                    <a:pt x="106603" y="2197100"/>
                  </a:lnTo>
                  <a:lnTo>
                    <a:pt x="106502" y="2235200"/>
                  </a:lnTo>
                  <a:lnTo>
                    <a:pt x="110228" y="2260600"/>
                  </a:lnTo>
                  <a:lnTo>
                    <a:pt x="114970" y="2286000"/>
                  </a:lnTo>
                  <a:lnTo>
                    <a:pt x="117919" y="2311400"/>
                  </a:lnTo>
                  <a:lnTo>
                    <a:pt x="122082" y="2362200"/>
                  </a:lnTo>
                  <a:lnTo>
                    <a:pt x="125904" y="2413000"/>
                  </a:lnTo>
                  <a:lnTo>
                    <a:pt x="127817" y="2463800"/>
                  </a:lnTo>
                  <a:lnTo>
                    <a:pt x="126250" y="2514600"/>
                  </a:lnTo>
                  <a:lnTo>
                    <a:pt x="126810" y="2565400"/>
                  </a:lnTo>
                  <a:lnTo>
                    <a:pt x="132054" y="2603500"/>
                  </a:lnTo>
                  <a:lnTo>
                    <a:pt x="137841" y="2654300"/>
                  </a:lnTo>
                  <a:lnTo>
                    <a:pt x="140030" y="2705100"/>
                  </a:lnTo>
                  <a:lnTo>
                    <a:pt x="140881" y="2743200"/>
                  </a:lnTo>
                  <a:lnTo>
                    <a:pt x="143238" y="2781300"/>
                  </a:lnTo>
                  <a:lnTo>
                    <a:pt x="145464" y="2819400"/>
                  </a:lnTo>
                  <a:lnTo>
                    <a:pt x="145923" y="2857500"/>
                  </a:lnTo>
                  <a:lnTo>
                    <a:pt x="148016" y="2895600"/>
                  </a:lnTo>
                  <a:lnTo>
                    <a:pt x="149409" y="2946400"/>
                  </a:lnTo>
                  <a:lnTo>
                    <a:pt x="151688" y="2984500"/>
                  </a:lnTo>
                  <a:lnTo>
                    <a:pt x="156438" y="3022600"/>
                  </a:lnTo>
                  <a:lnTo>
                    <a:pt x="340880" y="3022600"/>
                  </a:lnTo>
                  <a:lnTo>
                    <a:pt x="370965" y="3009900"/>
                  </a:lnTo>
                  <a:lnTo>
                    <a:pt x="600106" y="3009900"/>
                  </a:lnTo>
                  <a:lnTo>
                    <a:pt x="607865" y="2997200"/>
                  </a:lnTo>
                  <a:lnTo>
                    <a:pt x="838695" y="2997200"/>
                  </a:lnTo>
                  <a:lnTo>
                    <a:pt x="847267" y="2984500"/>
                  </a:lnTo>
                  <a:lnTo>
                    <a:pt x="1161370" y="2984500"/>
                  </a:lnTo>
                  <a:lnTo>
                    <a:pt x="1179614" y="2971800"/>
                  </a:lnTo>
                  <a:lnTo>
                    <a:pt x="1398919" y="2971800"/>
                  </a:lnTo>
                  <a:lnTo>
                    <a:pt x="1418363" y="2959100"/>
                  </a:lnTo>
                  <a:lnTo>
                    <a:pt x="1674090" y="2959100"/>
                  </a:lnTo>
                  <a:lnTo>
                    <a:pt x="1690961" y="2946400"/>
                  </a:lnTo>
                  <a:lnTo>
                    <a:pt x="2144014" y="2946400"/>
                  </a:lnTo>
                  <a:lnTo>
                    <a:pt x="2195096" y="2933700"/>
                  </a:lnTo>
                  <a:lnTo>
                    <a:pt x="2405626" y="2933700"/>
                  </a:lnTo>
                  <a:lnTo>
                    <a:pt x="2411927" y="2921000"/>
                  </a:lnTo>
                  <a:lnTo>
                    <a:pt x="2466709" y="2921000"/>
                  </a:lnTo>
                  <a:lnTo>
                    <a:pt x="2499614" y="2908300"/>
                  </a:lnTo>
                  <a:lnTo>
                    <a:pt x="2752978" y="2908300"/>
                  </a:lnTo>
                  <a:lnTo>
                    <a:pt x="2804769" y="2895600"/>
                  </a:lnTo>
                  <a:lnTo>
                    <a:pt x="2854921" y="2895600"/>
                  </a:lnTo>
                  <a:lnTo>
                    <a:pt x="2856249" y="2844800"/>
                  </a:lnTo>
                  <a:lnTo>
                    <a:pt x="2853642" y="2794000"/>
                  </a:lnTo>
                  <a:lnTo>
                    <a:pt x="2850564" y="2743200"/>
                  </a:lnTo>
                  <a:lnTo>
                    <a:pt x="2850476" y="2692400"/>
                  </a:lnTo>
                  <a:lnTo>
                    <a:pt x="2850999" y="2667000"/>
                  </a:lnTo>
                  <a:lnTo>
                    <a:pt x="2848535" y="2641600"/>
                  </a:lnTo>
                  <a:lnTo>
                    <a:pt x="2846549" y="2616200"/>
                  </a:lnTo>
                  <a:lnTo>
                    <a:pt x="2848508" y="2590800"/>
                  </a:lnTo>
                  <a:lnTo>
                    <a:pt x="2843996" y="2540000"/>
                  </a:lnTo>
                  <a:lnTo>
                    <a:pt x="2841423" y="2489200"/>
                  </a:lnTo>
                  <a:lnTo>
                    <a:pt x="2839605" y="2438400"/>
                  </a:lnTo>
                  <a:lnTo>
                    <a:pt x="2837357" y="2400300"/>
                  </a:lnTo>
                  <a:lnTo>
                    <a:pt x="2838897" y="2362200"/>
                  </a:lnTo>
                  <a:lnTo>
                    <a:pt x="2836957" y="2324100"/>
                  </a:lnTo>
                  <a:lnTo>
                    <a:pt x="2834475" y="2298700"/>
                  </a:lnTo>
                  <a:lnTo>
                    <a:pt x="2834386" y="2260600"/>
                  </a:lnTo>
                  <a:lnTo>
                    <a:pt x="2827352" y="2222500"/>
                  </a:lnTo>
                  <a:lnTo>
                    <a:pt x="2822763" y="2197100"/>
                  </a:lnTo>
                  <a:lnTo>
                    <a:pt x="2820753" y="2159000"/>
                  </a:lnTo>
                  <a:lnTo>
                    <a:pt x="2821457" y="2120900"/>
                  </a:lnTo>
                  <a:lnTo>
                    <a:pt x="2824226" y="2095500"/>
                  </a:lnTo>
                  <a:lnTo>
                    <a:pt x="2824484" y="2082800"/>
                  </a:lnTo>
                  <a:lnTo>
                    <a:pt x="2823845" y="2057400"/>
                  </a:lnTo>
                  <a:lnTo>
                    <a:pt x="2823921" y="2032000"/>
                  </a:lnTo>
                  <a:lnTo>
                    <a:pt x="2820403" y="2032000"/>
                  </a:lnTo>
                  <a:lnTo>
                    <a:pt x="2817253" y="2019300"/>
                  </a:lnTo>
                  <a:lnTo>
                    <a:pt x="2814510" y="2019300"/>
                  </a:lnTo>
                  <a:lnTo>
                    <a:pt x="2812432" y="1993900"/>
                  </a:lnTo>
                  <a:lnTo>
                    <a:pt x="2810868" y="1981200"/>
                  </a:lnTo>
                  <a:lnTo>
                    <a:pt x="2810738" y="1955800"/>
                  </a:lnTo>
                  <a:lnTo>
                    <a:pt x="2812961" y="1943100"/>
                  </a:lnTo>
                  <a:lnTo>
                    <a:pt x="2815654" y="1930400"/>
                  </a:lnTo>
                  <a:lnTo>
                    <a:pt x="2815659" y="1917700"/>
                  </a:lnTo>
                  <a:lnTo>
                    <a:pt x="2814836" y="1892300"/>
                  </a:lnTo>
                  <a:lnTo>
                    <a:pt x="2815043" y="1879600"/>
                  </a:lnTo>
                  <a:lnTo>
                    <a:pt x="2813952" y="1854200"/>
                  </a:lnTo>
                  <a:lnTo>
                    <a:pt x="2810713" y="1841500"/>
                  </a:lnTo>
                  <a:lnTo>
                    <a:pt x="2806807" y="1816100"/>
                  </a:lnTo>
                  <a:lnTo>
                    <a:pt x="2803715" y="1803400"/>
                  </a:lnTo>
                  <a:lnTo>
                    <a:pt x="2805679" y="1752600"/>
                  </a:lnTo>
                  <a:lnTo>
                    <a:pt x="2805750" y="1701800"/>
                  </a:lnTo>
                  <a:lnTo>
                    <a:pt x="2801425" y="1663700"/>
                  </a:lnTo>
                  <a:lnTo>
                    <a:pt x="2790202" y="1612900"/>
                  </a:lnTo>
                  <a:lnTo>
                    <a:pt x="2771470" y="1612900"/>
                  </a:lnTo>
                  <a:lnTo>
                    <a:pt x="2774213" y="1600200"/>
                  </a:lnTo>
                  <a:lnTo>
                    <a:pt x="2793720" y="1600200"/>
                  </a:lnTo>
                  <a:lnTo>
                    <a:pt x="2796273" y="1587500"/>
                  </a:lnTo>
                  <a:lnTo>
                    <a:pt x="2795835" y="1562100"/>
                  </a:lnTo>
                  <a:lnTo>
                    <a:pt x="2793495" y="1536700"/>
                  </a:lnTo>
                  <a:lnTo>
                    <a:pt x="2791283" y="1511300"/>
                  </a:lnTo>
                  <a:lnTo>
                    <a:pt x="2791231" y="1473200"/>
                  </a:lnTo>
                  <a:lnTo>
                    <a:pt x="2791056" y="1447800"/>
                  </a:lnTo>
                  <a:lnTo>
                    <a:pt x="2786078" y="1371600"/>
                  </a:lnTo>
                  <a:lnTo>
                    <a:pt x="2785897" y="1346200"/>
                  </a:lnTo>
                  <a:lnTo>
                    <a:pt x="2785191" y="1333500"/>
                  </a:lnTo>
                  <a:lnTo>
                    <a:pt x="2784752" y="1320800"/>
                  </a:lnTo>
                  <a:lnTo>
                    <a:pt x="2783502" y="1308100"/>
                  </a:lnTo>
                  <a:lnTo>
                    <a:pt x="2780360" y="1295400"/>
                  </a:lnTo>
                  <a:lnTo>
                    <a:pt x="2776602" y="1282700"/>
                  </a:lnTo>
                  <a:lnTo>
                    <a:pt x="2773175" y="1257300"/>
                  </a:lnTo>
                  <a:lnTo>
                    <a:pt x="2770276" y="1244600"/>
                  </a:lnTo>
                  <a:lnTo>
                    <a:pt x="2768104" y="1219200"/>
                  </a:lnTo>
                  <a:lnTo>
                    <a:pt x="2765780" y="1206500"/>
                  </a:lnTo>
                  <a:lnTo>
                    <a:pt x="2756001" y="1206500"/>
                  </a:lnTo>
                  <a:lnTo>
                    <a:pt x="2770718" y="1181100"/>
                  </a:lnTo>
                  <a:lnTo>
                    <a:pt x="2773956" y="1143000"/>
                  </a:lnTo>
                  <a:lnTo>
                    <a:pt x="2770664" y="1117600"/>
                  </a:lnTo>
                  <a:lnTo>
                    <a:pt x="2765793" y="1092200"/>
                  </a:lnTo>
                  <a:lnTo>
                    <a:pt x="2764420" y="1079500"/>
                  </a:lnTo>
                  <a:lnTo>
                    <a:pt x="2763261" y="1066800"/>
                  </a:lnTo>
                  <a:lnTo>
                    <a:pt x="2762380" y="1054100"/>
                  </a:lnTo>
                  <a:lnTo>
                    <a:pt x="2761843" y="1041400"/>
                  </a:lnTo>
                  <a:lnTo>
                    <a:pt x="2760765" y="1003300"/>
                  </a:lnTo>
                  <a:lnTo>
                    <a:pt x="2757366" y="927100"/>
                  </a:lnTo>
                  <a:lnTo>
                    <a:pt x="2756281" y="889000"/>
                  </a:lnTo>
                  <a:lnTo>
                    <a:pt x="2758441" y="850900"/>
                  </a:lnTo>
                  <a:lnTo>
                    <a:pt x="2757430" y="825500"/>
                  </a:lnTo>
                  <a:lnTo>
                    <a:pt x="2754037" y="787400"/>
                  </a:lnTo>
                  <a:lnTo>
                    <a:pt x="2749054" y="749300"/>
                  </a:lnTo>
                  <a:lnTo>
                    <a:pt x="2748804" y="736600"/>
                  </a:lnTo>
                  <a:lnTo>
                    <a:pt x="2747260" y="711200"/>
                  </a:lnTo>
                  <a:lnTo>
                    <a:pt x="2746265" y="685800"/>
                  </a:lnTo>
                  <a:lnTo>
                    <a:pt x="2747657" y="660400"/>
                  </a:lnTo>
                  <a:lnTo>
                    <a:pt x="2747999" y="635000"/>
                  </a:lnTo>
                  <a:lnTo>
                    <a:pt x="2746030" y="609600"/>
                  </a:lnTo>
                  <a:lnTo>
                    <a:pt x="2743516" y="584200"/>
                  </a:lnTo>
                  <a:lnTo>
                    <a:pt x="2742222" y="558800"/>
                  </a:lnTo>
                  <a:lnTo>
                    <a:pt x="2737446" y="508000"/>
                  </a:lnTo>
                  <a:lnTo>
                    <a:pt x="2736469" y="508000"/>
                  </a:lnTo>
                  <a:lnTo>
                    <a:pt x="2736240" y="495300"/>
                  </a:lnTo>
                  <a:lnTo>
                    <a:pt x="2734781" y="444500"/>
                  </a:lnTo>
                  <a:lnTo>
                    <a:pt x="2733118" y="393700"/>
                  </a:lnTo>
                  <a:lnTo>
                    <a:pt x="2730863" y="342900"/>
                  </a:lnTo>
                  <a:lnTo>
                    <a:pt x="2727630" y="292100"/>
                  </a:lnTo>
                  <a:lnTo>
                    <a:pt x="2725331" y="266700"/>
                  </a:lnTo>
                  <a:lnTo>
                    <a:pt x="159677" y="266700"/>
                  </a:lnTo>
                  <a:lnTo>
                    <a:pt x="155105" y="254000"/>
                  </a:lnTo>
                  <a:lnTo>
                    <a:pt x="155924" y="241300"/>
                  </a:lnTo>
                  <a:lnTo>
                    <a:pt x="154687" y="215900"/>
                  </a:lnTo>
                  <a:lnTo>
                    <a:pt x="152224" y="203200"/>
                  </a:lnTo>
                  <a:lnTo>
                    <a:pt x="149364" y="177800"/>
                  </a:lnTo>
                  <a:lnTo>
                    <a:pt x="148958" y="177800"/>
                  </a:lnTo>
                  <a:lnTo>
                    <a:pt x="152527" y="165100"/>
                  </a:lnTo>
                  <a:lnTo>
                    <a:pt x="333106" y="165100"/>
                  </a:lnTo>
                  <a:lnTo>
                    <a:pt x="330506" y="152400"/>
                  </a:lnTo>
                  <a:lnTo>
                    <a:pt x="323278" y="139700"/>
                  </a:lnTo>
                  <a:lnTo>
                    <a:pt x="317779" y="139700"/>
                  </a:lnTo>
                  <a:lnTo>
                    <a:pt x="315023" y="127000"/>
                  </a:lnTo>
                  <a:close/>
                </a:path>
                <a:path w="2856865" h="3022600">
                  <a:moveTo>
                    <a:pt x="1235087" y="177800"/>
                  </a:moveTo>
                  <a:lnTo>
                    <a:pt x="1134404" y="177800"/>
                  </a:lnTo>
                  <a:lnTo>
                    <a:pt x="1129998" y="190500"/>
                  </a:lnTo>
                  <a:lnTo>
                    <a:pt x="1127187" y="203200"/>
                  </a:lnTo>
                  <a:lnTo>
                    <a:pt x="1127607" y="215900"/>
                  </a:lnTo>
                  <a:lnTo>
                    <a:pt x="916749" y="215900"/>
                  </a:lnTo>
                  <a:lnTo>
                    <a:pt x="902268" y="228600"/>
                  </a:lnTo>
                  <a:lnTo>
                    <a:pt x="768337" y="228600"/>
                  </a:lnTo>
                  <a:lnTo>
                    <a:pt x="750673" y="241300"/>
                  </a:lnTo>
                  <a:lnTo>
                    <a:pt x="383833" y="241300"/>
                  </a:lnTo>
                  <a:lnTo>
                    <a:pt x="372759" y="254000"/>
                  </a:lnTo>
                  <a:lnTo>
                    <a:pt x="168379" y="254000"/>
                  </a:lnTo>
                  <a:lnTo>
                    <a:pt x="159677" y="266700"/>
                  </a:lnTo>
                  <a:lnTo>
                    <a:pt x="2725331" y="266700"/>
                  </a:lnTo>
                  <a:lnTo>
                    <a:pt x="2723032" y="241300"/>
                  </a:lnTo>
                  <a:lnTo>
                    <a:pt x="2719157" y="215900"/>
                  </a:lnTo>
                  <a:lnTo>
                    <a:pt x="2718015" y="203200"/>
                  </a:lnTo>
                  <a:lnTo>
                    <a:pt x="1239543" y="203200"/>
                  </a:lnTo>
                  <a:lnTo>
                    <a:pt x="1238202" y="190500"/>
                  </a:lnTo>
                  <a:lnTo>
                    <a:pt x="1235087" y="177800"/>
                  </a:lnTo>
                  <a:close/>
                </a:path>
                <a:path w="2856865" h="3022600">
                  <a:moveTo>
                    <a:pt x="333106" y="165100"/>
                  </a:moveTo>
                  <a:lnTo>
                    <a:pt x="225386" y="165100"/>
                  </a:lnTo>
                  <a:lnTo>
                    <a:pt x="229450" y="177800"/>
                  </a:lnTo>
                  <a:lnTo>
                    <a:pt x="228409" y="177800"/>
                  </a:lnTo>
                  <a:lnTo>
                    <a:pt x="226136" y="190500"/>
                  </a:lnTo>
                  <a:lnTo>
                    <a:pt x="227130" y="190500"/>
                  </a:lnTo>
                  <a:lnTo>
                    <a:pt x="229727" y="203200"/>
                  </a:lnTo>
                  <a:lnTo>
                    <a:pt x="233262" y="215900"/>
                  </a:lnTo>
                  <a:lnTo>
                    <a:pt x="237070" y="215900"/>
                  </a:lnTo>
                  <a:lnTo>
                    <a:pt x="234019" y="228600"/>
                  </a:lnTo>
                  <a:lnTo>
                    <a:pt x="231663" y="241300"/>
                  </a:lnTo>
                  <a:lnTo>
                    <a:pt x="230684" y="241300"/>
                  </a:lnTo>
                  <a:lnTo>
                    <a:pt x="231762" y="254000"/>
                  </a:lnTo>
                  <a:lnTo>
                    <a:pt x="340956" y="254000"/>
                  </a:lnTo>
                  <a:lnTo>
                    <a:pt x="339586" y="241300"/>
                  </a:lnTo>
                  <a:lnTo>
                    <a:pt x="338250" y="215900"/>
                  </a:lnTo>
                  <a:lnTo>
                    <a:pt x="336711" y="203200"/>
                  </a:lnTo>
                  <a:lnTo>
                    <a:pt x="334733" y="190500"/>
                  </a:lnTo>
                  <a:lnTo>
                    <a:pt x="333656" y="177800"/>
                  </a:lnTo>
                  <a:lnTo>
                    <a:pt x="333106" y="165100"/>
                  </a:lnTo>
                  <a:close/>
                </a:path>
                <a:path w="2856865" h="3022600">
                  <a:moveTo>
                    <a:pt x="512191" y="165100"/>
                  </a:moveTo>
                  <a:lnTo>
                    <a:pt x="410210" y="165100"/>
                  </a:lnTo>
                  <a:lnTo>
                    <a:pt x="407081" y="177800"/>
                  </a:lnTo>
                  <a:lnTo>
                    <a:pt x="403642" y="177800"/>
                  </a:lnTo>
                  <a:lnTo>
                    <a:pt x="401382" y="190500"/>
                  </a:lnTo>
                  <a:lnTo>
                    <a:pt x="401789" y="190500"/>
                  </a:lnTo>
                  <a:lnTo>
                    <a:pt x="405422" y="203200"/>
                  </a:lnTo>
                  <a:lnTo>
                    <a:pt x="420357" y="203200"/>
                  </a:lnTo>
                  <a:lnTo>
                    <a:pt x="416725" y="215900"/>
                  </a:lnTo>
                  <a:lnTo>
                    <a:pt x="411489" y="215900"/>
                  </a:lnTo>
                  <a:lnTo>
                    <a:pt x="408674" y="228600"/>
                  </a:lnTo>
                  <a:lnTo>
                    <a:pt x="407129" y="241300"/>
                  </a:lnTo>
                  <a:lnTo>
                    <a:pt x="517918" y="241300"/>
                  </a:lnTo>
                  <a:lnTo>
                    <a:pt x="518659" y="215900"/>
                  </a:lnTo>
                  <a:lnTo>
                    <a:pt x="518312" y="203200"/>
                  </a:lnTo>
                  <a:lnTo>
                    <a:pt x="516336" y="177800"/>
                  </a:lnTo>
                  <a:lnTo>
                    <a:pt x="512191" y="165100"/>
                  </a:lnTo>
                  <a:close/>
                </a:path>
                <a:path w="2856865" h="3022600">
                  <a:moveTo>
                    <a:pt x="693712" y="203200"/>
                  </a:moveTo>
                  <a:lnTo>
                    <a:pt x="594705" y="203200"/>
                  </a:lnTo>
                  <a:lnTo>
                    <a:pt x="590716" y="215900"/>
                  </a:lnTo>
                  <a:lnTo>
                    <a:pt x="589483" y="228600"/>
                  </a:lnTo>
                  <a:lnTo>
                    <a:pt x="590499" y="241300"/>
                  </a:lnTo>
                  <a:lnTo>
                    <a:pt x="713101" y="241300"/>
                  </a:lnTo>
                  <a:lnTo>
                    <a:pt x="694994" y="228600"/>
                  </a:lnTo>
                  <a:lnTo>
                    <a:pt x="694842" y="228600"/>
                  </a:lnTo>
                  <a:lnTo>
                    <a:pt x="694207" y="215900"/>
                  </a:lnTo>
                  <a:lnTo>
                    <a:pt x="693712" y="203200"/>
                  </a:lnTo>
                  <a:close/>
                </a:path>
                <a:path w="2856865" h="3022600">
                  <a:moveTo>
                    <a:pt x="875479" y="203200"/>
                  </a:moveTo>
                  <a:lnTo>
                    <a:pt x="773718" y="203200"/>
                  </a:lnTo>
                  <a:lnTo>
                    <a:pt x="772953" y="215900"/>
                  </a:lnTo>
                  <a:lnTo>
                    <a:pt x="772439" y="228600"/>
                  </a:lnTo>
                  <a:lnTo>
                    <a:pt x="870381" y="228600"/>
                  </a:lnTo>
                  <a:lnTo>
                    <a:pt x="871648" y="215900"/>
                  </a:lnTo>
                  <a:lnTo>
                    <a:pt x="875479" y="203200"/>
                  </a:lnTo>
                  <a:close/>
                </a:path>
                <a:path w="2856865" h="3022600">
                  <a:moveTo>
                    <a:pt x="1055920" y="203200"/>
                  </a:moveTo>
                  <a:lnTo>
                    <a:pt x="954532" y="203200"/>
                  </a:lnTo>
                  <a:lnTo>
                    <a:pt x="953287" y="215900"/>
                  </a:lnTo>
                  <a:lnTo>
                    <a:pt x="1055928" y="215900"/>
                  </a:lnTo>
                  <a:lnTo>
                    <a:pt x="1055920" y="203200"/>
                  </a:lnTo>
                  <a:close/>
                </a:path>
                <a:path w="2856865" h="3022600">
                  <a:moveTo>
                    <a:pt x="694147" y="177800"/>
                  </a:moveTo>
                  <a:lnTo>
                    <a:pt x="593542" y="177800"/>
                  </a:lnTo>
                  <a:lnTo>
                    <a:pt x="597733" y="190500"/>
                  </a:lnTo>
                  <a:lnTo>
                    <a:pt x="601954" y="203200"/>
                  </a:lnTo>
                  <a:lnTo>
                    <a:pt x="689119" y="203200"/>
                  </a:lnTo>
                  <a:lnTo>
                    <a:pt x="688034" y="190500"/>
                  </a:lnTo>
                  <a:lnTo>
                    <a:pt x="690575" y="190500"/>
                  </a:lnTo>
                  <a:lnTo>
                    <a:pt x="694147" y="177800"/>
                  </a:lnTo>
                  <a:close/>
                </a:path>
                <a:path w="2856865" h="3022600">
                  <a:moveTo>
                    <a:pt x="867130" y="139700"/>
                  </a:moveTo>
                  <a:lnTo>
                    <a:pt x="766406" y="139700"/>
                  </a:lnTo>
                  <a:lnTo>
                    <a:pt x="770432" y="152400"/>
                  </a:lnTo>
                  <a:lnTo>
                    <a:pt x="773658" y="152400"/>
                  </a:lnTo>
                  <a:lnTo>
                    <a:pt x="769234" y="165100"/>
                  </a:lnTo>
                  <a:lnTo>
                    <a:pt x="773806" y="177800"/>
                  </a:lnTo>
                  <a:lnTo>
                    <a:pt x="783005" y="190500"/>
                  </a:lnTo>
                  <a:lnTo>
                    <a:pt x="778459" y="190500"/>
                  </a:lnTo>
                  <a:lnTo>
                    <a:pt x="776554" y="203200"/>
                  </a:lnTo>
                  <a:lnTo>
                    <a:pt x="877916" y="203200"/>
                  </a:lnTo>
                  <a:lnTo>
                    <a:pt x="875004" y="190500"/>
                  </a:lnTo>
                  <a:lnTo>
                    <a:pt x="873922" y="177800"/>
                  </a:lnTo>
                  <a:lnTo>
                    <a:pt x="871891" y="165100"/>
                  </a:lnTo>
                  <a:lnTo>
                    <a:pt x="869448" y="152400"/>
                  </a:lnTo>
                  <a:lnTo>
                    <a:pt x="867130" y="139700"/>
                  </a:lnTo>
                  <a:close/>
                </a:path>
                <a:path w="2856865" h="3022600">
                  <a:moveTo>
                    <a:pt x="1057884" y="177800"/>
                  </a:moveTo>
                  <a:lnTo>
                    <a:pt x="968413" y="177800"/>
                  </a:lnTo>
                  <a:lnTo>
                    <a:pt x="970572" y="190500"/>
                  </a:lnTo>
                  <a:lnTo>
                    <a:pt x="956691" y="190500"/>
                  </a:lnTo>
                  <a:lnTo>
                    <a:pt x="955446" y="203200"/>
                  </a:lnTo>
                  <a:lnTo>
                    <a:pt x="1054954" y="203200"/>
                  </a:lnTo>
                  <a:lnTo>
                    <a:pt x="1054964" y="190500"/>
                  </a:lnTo>
                  <a:lnTo>
                    <a:pt x="1057884" y="177800"/>
                  </a:lnTo>
                  <a:close/>
                </a:path>
                <a:path w="2856865" h="3022600">
                  <a:moveTo>
                    <a:pt x="1405078" y="114300"/>
                  </a:moveTo>
                  <a:lnTo>
                    <a:pt x="1313446" y="114300"/>
                  </a:lnTo>
                  <a:lnTo>
                    <a:pt x="1314574" y="127000"/>
                  </a:lnTo>
                  <a:lnTo>
                    <a:pt x="1309693" y="127000"/>
                  </a:lnTo>
                  <a:lnTo>
                    <a:pt x="1305813" y="139700"/>
                  </a:lnTo>
                  <a:lnTo>
                    <a:pt x="1309941" y="152400"/>
                  </a:lnTo>
                  <a:lnTo>
                    <a:pt x="1311192" y="165100"/>
                  </a:lnTo>
                  <a:lnTo>
                    <a:pt x="1311830" y="177800"/>
                  </a:lnTo>
                  <a:lnTo>
                    <a:pt x="1312331" y="190500"/>
                  </a:lnTo>
                  <a:lnTo>
                    <a:pt x="1313167" y="203200"/>
                  </a:lnTo>
                  <a:lnTo>
                    <a:pt x="1418336" y="203200"/>
                  </a:lnTo>
                  <a:lnTo>
                    <a:pt x="1413867" y="190500"/>
                  </a:lnTo>
                  <a:lnTo>
                    <a:pt x="1411338" y="177800"/>
                  </a:lnTo>
                  <a:lnTo>
                    <a:pt x="1410427" y="165100"/>
                  </a:lnTo>
                  <a:lnTo>
                    <a:pt x="1410817" y="152400"/>
                  </a:lnTo>
                  <a:lnTo>
                    <a:pt x="1400390" y="152400"/>
                  </a:lnTo>
                  <a:lnTo>
                    <a:pt x="1406791" y="139700"/>
                  </a:lnTo>
                  <a:lnTo>
                    <a:pt x="1408470" y="139700"/>
                  </a:lnTo>
                  <a:lnTo>
                    <a:pt x="1406256" y="127000"/>
                  </a:lnTo>
                  <a:lnTo>
                    <a:pt x="1405078" y="114300"/>
                  </a:lnTo>
                  <a:close/>
                </a:path>
                <a:path w="2856865" h="3022600">
                  <a:moveTo>
                    <a:pt x="1582167" y="114300"/>
                  </a:moveTo>
                  <a:lnTo>
                    <a:pt x="1491043" y="114300"/>
                  </a:lnTo>
                  <a:lnTo>
                    <a:pt x="1487881" y="139700"/>
                  </a:lnTo>
                  <a:lnTo>
                    <a:pt x="1487443" y="152400"/>
                  </a:lnTo>
                  <a:lnTo>
                    <a:pt x="1487900" y="177800"/>
                  </a:lnTo>
                  <a:lnTo>
                    <a:pt x="1487424" y="203200"/>
                  </a:lnTo>
                  <a:lnTo>
                    <a:pt x="1608289" y="203200"/>
                  </a:lnTo>
                  <a:lnTo>
                    <a:pt x="1603082" y="190500"/>
                  </a:lnTo>
                  <a:lnTo>
                    <a:pt x="1592211" y="190500"/>
                  </a:lnTo>
                  <a:lnTo>
                    <a:pt x="1590649" y="177800"/>
                  </a:lnTo>
                  <a:lnTo>
                    <a:pt x="1588938" y="165100"/>
                  </a:lnTo>
                  <a:lnTo>
                    <a:pt x="1584335" y="165100"/>
                  </a:lnTo>
                  <a:lnTo>
                    <a:pt x="1574101" y="152400"/>
                  </a:lnTo>
                  <a:lnTo>
                    <a:pt x="1576655" y="152400"/>
                  </a:lnTo>
                  <a:lnTo>
                    <a:pt x="1580105" y="139700"/>
                  </a:lnTo>
                  <a:lnTo>
                    <a:pt x="1582445" y="139700"/>
                  </a:lnTo>
                  <a:lnTo>
                    <a:pt x="1581670" y="127000"/>
                  </a:lnTo>
                  <a:lnTo>
                    <a:pt x="1580554" y="127000"/>
                  </a:lnTo>
                  <a:lnTo>
                    <a:pt x="1582167" y="114300"/>
                  </a:lnTo>
                  <a:close/>
                </a:path>
                <a:path w="2856865" h="3022600">
                  <a:moveTo>
                    <a:pt x="1619262" y="177800"/>
                  </a:moveTo>
                  <a:lnTo>
                    <a:pt x="1611896" y="177800"/>
                  </a:lnTo>
                  <a:lnTo>
                    <a:pt x="1611020" y="190500"/>
                  </a:lnTo>
                  <a:lnTo>
                    <a:pt x="1608289" y="203200"/>
                  </a:lnTo>
                  <a:lnTo>
                    <a:pt x="2718015" y="203200"/>
                  </a:lnTo>
                  <a:lnTo>
                    <a:pt x="2716874" y="190500"/>
                  </a:lnTo>
                  <a:lnTo>
                    <a:pt x="1629524" y="190500"/>
                  </a:lnTo>
                  <a:lnTo>
                    <a:pt x="1619262" y="177800"/>
                  </a:lnTo>
                  <a:close/>
                </a:path>
                <a:path w="2856865" h="3022600">
                  <a:moveTo>
                    <a:pt x="1056100" y="152400"/>
                  </a:moveTo>
                  <a:lnTo>
                    <a:pt x="947076" y="152400"/>
                  </a:lnTo>
                  <a:lnTo>
                    <a:pt x="944740" y="165100"/>
                  </a:lnTo>
                  <a:lnTo>
                    <a:pt x="944499" y="165100"/>
                  </a:lnTo>
                  <a:lnTo>
                    <a:pt x="943991" y="177800"/>
                  </a:lnTo>
                  <a:lnTo>
                    <a:pt x="943749" y="190500"/>
                  </a:lnTo>
                  <a:lnTo>
                    <a:pt x="950253" y="190500"/>
                  </a:lnTo>
                  <a:lnTo>
                    <a:pt x="956071" y="177800"/>
                  </a:lnTo>
                  <a:lnTo>
                    <a:pt x="1057884" y="177800"/>
                  </a:lnTo>
                  <a:lnTo>
                    <a:pt x="1059001" y="165100"/>
                  </a:lnTo>
                  <a:lnTo>
                    <a:pt x="1056100" y="152400"/>
                  </a:lnTo>
                  <a:close/>
                </a:path>
                <a:path w="2856865" h="3022600">
                  <a:moveTo>
                    <a:pt x="2303651" y="76200"/>
                  </a:moveTo>
                  <a:lnTo>
                    <a:pt x="2209330" y="76200"/>
                  </a:lnTo>
                  <a:lnTo>
                    <a:pt x="2203085" y="101600"/>
                  </a:lnTo>
                  <a:lnTo>
                    <a:pt x="2203229" y="127000"/>
                  </a:lnTo>
                  <a:lnTo>
                    <a:pt x="2205442" y="139700"/>
                  </a:lnTo>
                  <a:lnTo>
                    <a:pt x="2205405" y="165100"/>
                  </a:lnTo>
                  <a:lnTo>
                    <a:pt x="2030755" y="165100"/>
                  </a:lnTo>
                  <a:lnTo>
                    <a:pt x="2028761" y="177800"/>
                  </a:lnTo>
                  <a:lnTo>
                    <a:pt x="1671815" y="177800"/>
                  </a:lnTo>
                  <a:lnTo>
                    <a:pt x="1668627" y="190500"/>
                  </a:lnTo>
                  <a:lnTo>
                    <a:pt x="2716874" y="190500"/>
                  </a:lnTo>
                  <a:lnTo>
                    <a:pt x="2716022" y="177800"/>
                  </a:lnTo>
                  <a:lnTo>
                    <a:pt x="2716441" y="152400"/>
                  </a:lnTo>
                  <a:lnTo>
                    <a:pt x="2314244" y="152400"/>
                  </a:lnTo>
                  <a:lnTo>
                    <a:pt x="2314885" y="139700"/>
                  </a:lnTo>
                  <a:lnTo>
                    <a:pt x="2310280" y="127000"/>
                  </a:lnTo>
                  <a:lnTo>
                    <a:pt x="2302445" y="127000"/>
                  </a:lnTo>
                  <a:lnTo>
                    <a:pt x="2293391" y="114300"/>
                  </a:lnTo>
                  <a:lnTo>
                    <a:pt x="2298991" y="101600"/>
                  </a:lnTo>
                  <a:lnTo>
                    <a:pt x="2300889" y="88900"/>
                  </a:lnTo>
                  <a:lnTo>
                    <a:pt x="2303651" y="76200"/>
                  </a:lnTo>
                  <a:close/>
                </a:path>
                <a:path w="2856865" h="3022600">
                  <a:moveTo>
                    <a:pt x="701445" y="139700"/>
                  </a:moveTo>
                  <a:lnTo>
                    <a:pt x="383464" y="139700"/>
                  </a:lnTo>
                  <a:lnTo>
                    <a:pt x="384009" y="152400"/>
                  </a:lnTo>
                  <a:lnTo>
                    <a:pt x="585019" y="152400"/>
                  </a:lnTo>
                  <a:lnTo>
                    <a:pt x="590361" y="165100"/>
                  </a:lnTo>
                  <a:lnTo>
                    <a:pt x="584873" y="165100"/>
                  </a:lnTo>
                  <a:lnTo>
                    <a:pt x="589286" y="177800"/>
                  </a:lnTo>
                  <a:lnTo>
                    <a:pt x="693885" y="177800"/>
                  </a:lnTo>
                  <a:lnTo>
                    <a:pt x="691891" y="165100"/>
                  </a:lnTo>
                  <a:lnTo>
                    <a:pt x="690270" y="152400"/>
                  </a:lnTo>
                  <a:lnTo>
                    <a:pt x="701445" y="139700"/>
                  </a:lnTo>
                  <a:close/>
                </a:path>
                <a:path w="2856865" h="3022600">
                  <a:moveTo>
                    <a:pt x="1206957" y="165100"/>
                  </a:moveTo>
                  <a:lnTo>
                    <a:pt x="1134355" y="165100"/>
                  </a:lnTo>
                  <a:lnTo>
                    <a:pt x="1138770" y="177800"/>
                  </a:lnTo>
                  <a:lnTo>
                    <a:pt x="1214285" y="177800"/>
                  </a:lnTo>
                  <a:lnTo>
                    <a:pt x="1206957" y="165100"/>
                  </a:lnTo>
                  <a:close/>
                </a:path>
                <a:path w="2856865" h="3022600">
                  <a:moveTo>
                    <a:pt x="1773008" y="165100"/>
                  </a:moveTo>
                  <a:lnTo>
                    <a:pt x="1669557" y="165100"/>
                  </a:lnTo>
                  <a:lnTo>
                    <a:pt x="1669491" y="177800"/>
                  </a:lnTo>
                  <a:lnTo>
                    <a:pt x="1773275" y="177800"/>
                  </a:lnTo>
                  <a:lnTo>
                    <a:pt x="1773008" y="165100"/>
                  </a:lnTo>
                  <a:close/>
                </a:path>
                <a:path w="2856865" h="3022600">
                  <a:moveTo>
                    <a:pt x="1946395" y="88900"/>
                  </a:moveTo>
                  <a:lnTo>
                    <a:pt x="1843112" y="88900"/>
                  </a:lnTo>
                  <a:lnTo>
                    <a:pt x="1839950" y="101600"/>
                  </a:lnTo>
                  <a:lnTo>
                    <a:pt x="1850923" y="101600"/>
                  </a:lnTo>
                  <a:lnTo>
                    <a:pt x="1845138" y="114300"/>
                  </a:lnTo>
                  <a:lnTo>
                    <a:pt x="1844487" y="139700"/>
                  </a:lnTo>
                  <a:lnTo>
                    <a:pt x="1846051" y="165100"/>
                  </a:lnTo>
                  <a:lnTo>
                    <a:pt x="1846910" y="177800"/>
                  </a:lnTo>
                  <a:lnTo>
                    <a:pt x="1955812" y="177800"/>
                  </a:lnTo>
                  <a:lnTo>
                    <a:pt x="1953695" y="165100"/>
                  </a:lnTo>
                  <a:lnTo>
                    <a:pt x="1952136" y="152400"/>
                  </a:lnTo>
                  <a:lnTo>
                    <a:pt x="1948776" y="152400"/>
                  </a:lnTo>
                  <a:lnTo>
                    <a:pt x="1941258" y="139700"/>
                  </a:lnTo>
                  <a:lnTo>
                    <a:pt x="1940466" y="127000"/>
                  </a:lnTo>
                  <a:lnTo>
                    <a:pt x="1944806" y="127000"/>
                  </a:lnTo>
                  <a:lnTo>
                    <a:pt x="1950039" y="114300"/>
                  </a:lnTo>
                  <a:lnTo>
                    <a:pt x="1951926" y="114300"/>
                  </a:lnTo>
                  <a:lnTo>
                    <a:pt x="1947425" y="101600"/>
                  </a:lnTo>
                  <a:lnTo>
                    <a:pt x="1946395" y="88900"/>
                  </a:lnTo>
                  <a:close/>
                </a:path>
                <a:path w="2856865" h="3022600">
                  <a:moveTo>
                    <a:pt x="511251" y="152400"/>
                  </a:moveTo>
                  <a:lnTo>
                    <a:pt x="398962" y="152400"/>
                  </a:lnTo>
                  <a:lnTo>
                    <a:pt x="405457" y="165100"/>
                  </a:lnTo>
                  <a:lnTo>
                    <a:pt x="511403" y="165100"/>
                  </a:lnTo>
                  <a:lnTo>
                    <a:pt x="511251" y="152400"/>
                  </a:lnTo>
                  <a:close/>
                </a:path>
                <a:path w="2856865" h="3022600">
                  <a:moveTo>
                    <a:pt x="1213027" y="152400"/>
                  </a:moveTo>
                  <a:lnTo>
                    <a:pt x="1126919" y="152400"/>
                  </a:lnTo>
                  <a:lnTo>
                    <a:pt x="1129915" y="165100"/>
                  </a:lnTo>
                  <a:lnTo>
                    <a:pt x="1205865" y="165100"/>
                  </a:lnTo>
                  <a:lnTo>
                    <a:pt x="1213027" y="152400"/>
                  </a:lnTo>
                  <a:close/>
                </a:path>
                <a:path w="2856865" h="3022600">
                  <a:moveTo>
                    <a:pt x="1766868" y="152400"/>
                  </a:moveTo>
                  <a:lnTo>
                    <a:pt x="1672698" y="152400"/>
                  </a:lnTo>
                  <a:lnTo>
                    <a:pt x="1671599" y="165100"/>
                  </a:lnTo>
                  <a:lnTo>
                    <a:pt x="1767827" y="165100"/>
                  </a:lnTo>
                  <a:lnTo>
                    <a:pt x="1766868" y="152400"/>
                  </a:lnTo>
                  <a:close/>
                </a:path>
                <a:path w="2856865" h="3022600">
                  <a:moveTo>
                    <a:pt x="2125270" y="88900"/>
                  </a:moveTo>
                  <a:lnTo>
                    <a:pt x="2032139" y="88900"/>
                  </a:lnTo>
                  <a:lnTo>
                    <a:pt x="2027534" y="114300"/>
                  </a:lnTo>
                  <a:lnTo>
                    <a:pt x="2026465" y="127000"/>
                  </a:lnTo>
                  <a:lnTo>
                    <a:pt x="2028135" y="152400"/>
                  </a:lnTo>
                  <a:lnTo>
                    <a:pt x="2031746" y="165100"/>
                  </a:lnTo>
                  <a:lnTo>
                    <a:pt x="2137587" y="165100"/>
                  </a:lnTo>
                  <a:lnTo>
                    <a:pt x="2133409" y="152400"/>
                  </a:lnTo>
                  <a:lnTo>
                    <a:pt x="2133561" y="152400"/>
                  </a:lnTo>
                  <a:lnTo>
                    <a:pt x="2137024" y="139700"/>
                  </a:lnTo>
                  <a:lnTo>
                    <a:pt x="2134885" y="139700"/>
                  </a:lnTo>
                  <a:lnTo>
                    <a:pt x="2129389" y="127000"/>
                  </a:lnTo>
                  <a:lnTo>
                    <a:pt x="2114956" y="127000"/>
                  </a:lnTo>
                  <a:lnTo>
                    <a:pt x="2113648" y="114300"/>
                  </a:lnTo>
                  <a:lnTo>
                    <a:pt x="2111248" y="114300"/>
                  </a:lnTo>
                  <a:lnTo>
                    <a:pt x="2110282" y="101600"/>
                  </a:lnTo>
                  <a:lnTo>
                    <a:pt x="2122100" y="101600"/>
                  </a:lnTo>
                  <a:lnTo>
                    <a:pt x="2125270" y="88900"/>
                  </a:lnTo>
                  <a:close/>
                </a:path>
                <a:path w="2856865" h="3022600">
                  <a:moveTo>
                    <a:pt x="1067701" y="127000"/>
                  </a:moveTo>
                  <a:lnTo>
                    <a:pt x="744499" y="127000"/>
                  </a:lnTo>
                  <a:lnTo>
                    <a:pt x="747693" y="139700"/>
                  </a:lnTo>
                  <a:lnTo>
                    <a:pt x="953577" y="139700"/>
                  </a:lnTo>
                  <a:lnTo>
                    <a:pt x="951426" y="152400"/>
                  </a:lnTo>
                  <a:lnTo>
                    <a:pt x="1051694" y="152400"/>
                  </a:lnTo>
                  <a:lnTo>
                    <a:pt x="1048296" y="139700"/>
                  </a:lnTo>
                  <a:lnTo>
                    <a:pt x="1067701" y="127000"/>
                  </a:lnTo>
                  <a:close/>
                </a:path>
                <a:path w="2856865" h="3022600">
                  <a:moveTo>
                    <a:pt x="1218355" y="127000"/>
                  </a:moveTo>
                  <a:lnTo>
                    <a:pt x="1131581" y="127000"/>
                  </a:lnTo>
                  <a:lnTo>
                    <a:pt x="1131412" y="139700"/>
                  </a:lnTo>
                  <a:lnTo>
                    <a:pt x="1128969" y="139700"/>
                  </a:lnTo>
                  <a:lnTo>
                    <a:pt x="1126832" y="152400"/>
                  </a:lnTo>
                  <a:lnTo>
                    <a:pt x="1218170" y="152400"/>
                  </a:lnTo>
                  <a:lnTo>
                    <a:pt x="1219176" y="139700"/>
                  </a:lnTo>
                  <a:lnTo>
                    <a:pt x="1218355" y="127000"/>
                  </a:lnTo>
                  <a:close/>
                </a:path>
                <a:path w="2856865" h="3022600">
                  <a:moveTo>
                    <a:pt x="1765782" y="101600"/>
                  </a:moveTo>
                  <a:lnTo>
                    <a:pt x="1673313" y="101600"/>
                  </a:lnTo>
                  <a:lnTo>
                    <a:pt x="1668771" y="114300"/>
                  </a:lnTo>
                  <a:lnTo>
                    <a:pt x="1664947" y="127000"/>
                  </a:lnTo>
                  <a:lnTo>
                    <a:pt x="1664462" y="139700"/>
                  </a:lnTo>
                  <a:lnTo>
                    <a:pt x="1669935" y="152400"/>
                  </a:lnTo>
                  <a:lnTo>
                    <a:pt x="1774999" y="152400"/>
                  </a:lnTo>
                  <a:lnTo>
                    <a:pt x="1781668" y="139700"/>
                  </a:lnTo>
                  <a:lnTo>
                    <a:pt x="1776323" y="139700"/>
                  </a:lnTo>
                  <a:lnTo>
                    <a:pt x="1768863" y="127000"/>
                  </a:lnTo>
                  <a:lnTo>
                    <a:pt x="1763733" y="127000"/>
                  </a:lnTo>
                  <a:lnTo>
                    <a:pt x="1762262" y="114300"/>
                  </a:lnTo>
                  <a:lnTo>
                    <a:pt x="1765782" y="101600"/>
                  </a:lnTo>
                  <a:close/>
                </a:path>
                <a:path w="2856865" h="3022600">
                  <a:moveTo>
                    <a:pt x="2486164" y="88900"/>
                  </a:moveTo>
                  <a:lnTo>
                    <a:pt x="2382469" y="88900"/>
                  </a:lnTo>
                  <a:lnTo>
                    <a:pt x="2382967" y="101600"/>
                  </a:lnTo>
                  <a:lnTo>
                    <a:pt x="2384123" y="114300"/>
                  </a:lnTo>
                  <a:lnTo>
                    <a:pt x="2385483" y="139700"/>
                  </a:lnTo>
                  <a:lnTo>
                    <a:pt x="2386596" y="152400"/>
                  </a:lnTo>
                  <a:lnTo>
                    <a:pt x="2495778" y="152400"/>
                  </a:lnTo>
                  <a:lnTo>
                    <a:pt x="2493730" y="139700"/>
                  </a:lnTo>
                  <a:lnTo>
                    <a:pt x="2492173" y="139700"/>
                  </a:lnTo>
                  <a:lnTo>
                    <a:pt x="2490276" y="127000"/>
                  </a:lnTo>
                  <a:lnTo>
                    <a:pt x="2487206" y="114300"/>
                  </a:lnTo>
                  <a:lnTo>
                    <a:pt x="2474810" y="114300"/>
                  </a:lnTo>
                  <a:lnTo>
                    <a:pt x="2477173" y="101600"/>
                  </a:lnTo>
                  <a:lnTo>
                    <a:pt x="2481478" y="101600"/>
                  </a:lnTo>
                  <a:lnTo>
                    <a:pt x="2486164" y="88900"/>
                  </a:lnTo>
                  <a:close/>
                </a:path>
                <a:path w="2856865" h="3022600">
                  <a:moveTo>
                    <a:pt x="2709773" y="12700"/>
                  </a:moveTo>
                  <a:lnTo>
                    <a:pt x="2567749" y="12700"/>
                  </a:lnTo>
                  <a:lnTo>
                    <a:pt x="2569095" y="25400"/>
                  </a:lnTo>
                  <a:lnTo>
                    <a:pt x="2562161" y="25400"/>
                  </a:lnTo>
                  <a:lnTo>
                    <a:pt x="2558135" y="38100"/>
                  </a:lnTo>
                  <a:lnTo>
                    <a:pt x="2559024" y="38100"/>
                  </a:lnTo>
                  <a:lnTo>
                    <a:pt x="2558402" y="50800"/>
                  </a:lnTo>
                  <a:lnTo>
                    <a:pt x="2553528" y="63500"/>
                  </a:lnTo>
                  <a:lnTo>
                    <a:pt x="2569400" y="63500"/>
                  </a:lnTo>
                  <a:lnTo>
                    <a:pt x="2567724" y="76200"/>
                  </a:lnTo>
                  <a:lnTo>
                    <a:pt x="2563685" y="76200"/>
                  </a:lnTo>
                  <a:lnTo>
                    <a:pt x="2565069" y="88900"/>
                  </a:lnTo>
                  <a:lnTo>
                    <a:pt x="2566042" y="114300"/>
                  </a:lnTo>
                  <a:lnTo>
                    <a:pt x="2567152" y="127000"/>
                  </a:lnTo>
                  <a:lnTo>
                    <a:pt x="2568943" y="139700"/>
                  </a:lnTo>
                  <a:lnTo>
                    <a:pt x="2554207" y="139700"/>
                  </a:lnTo>
                  <a:lnTo>
                    <a:pt x="2539414" y="152400"/>
                  </a:lnTo>
                  <a:lnTo>
                    <a:pt x="2716441" y="152400"/>
                  </a:lnTo>
                  <a:lnTo>
                    <a:pt x="2713606" y="114300"/>
                  </a:lnTo>
                  <a:lnTo>
                    <a:pt x="2711459" y="76200"/>
                  </a:lnTo>
                  <a:lnTo>
                    <a:pt x="2710136" y="50800"/>
                  </a:lnTo>
                  <a:lnTo>
                    <a:pt x="2709773" y="12700"/>
                  </a:lnTo>
                  <a:close/>
                </a:path>
                <a:path w="2856865" h="3022600">
                  <a:moveTo>
                    <a:pt x="744499" y="127000"/>
                  </a:moveTo>
                  <a:lnTo>
                    <a:pt x="395189" y="127000"/>
                  </a:lnTo>
                  <a:lnTo>
                    <a:pt x="388667" y="139700"/>
                  </a:lnTo>
                  <a:lnTo>
                    <a:pt x="730145" y="139700"/>
                  </a:lnTo>
                  <a:lnTo>
                    <a:pt x="744499" y="127000"/>
                  </a:lnTo>
                  <a:close/>
                </a:path>
                <a:path w="2856865" h="3022600">
                  <a:moveTo>
                    <a:pt x="313931" y="114300"/>
                  </a:moveTo>
                  <a:lnTo>
                    <a:pt x="233845" y="114300"/>
                  </a:lnTo>
                  <a:lnTo>
                    <a:pt x="231025" y="127000"/>
                  </a:lnTo>
                  <a:lnTo>
                    <a:pt x="312674" y="127000"/>
                  </a:lnTo>
                  <a:lnTo>
                    <a:pt x="313931" y="114300"/>
                  </a:lnTo>
                  <a:close/>
                </a:path>
                <a:path w="2856865" h="3022600">
                  <a:moveTo>
                    <a:pt x="1269747" y="114300"/>
                  </a:moveTo>
                  <a:lnTo>
                    <a:pt x="398272" y="114300"/>
                  </a:lnTo>
                  <a:lnTo>
                    <a:pt x="398602" y="127000"/>
                  </a:lnTo>
                  <a:lnTo>
                    <a:pt x="1251559" y="127000"/>
                  </a:lnTo>
                  <a:lnTo>
                    <a:pt x="1269747" y="114300"/>
                  </a:lnTo>
                  <a:close/>
                </a:path>
                <a:path w="2856865" h="3022600">
                  <a:moveTo>
                    <a:pt x="324237" y="12700"/>
                  </a:moveTo>
                  <a:lnTo>
                    <a:pt x="308186" y="12700"/>
                  </a:lnTo>
                  <a:lnTo>
                    <a:pt x="294308" y="25400"/>
                  </a:lnTo>
                  <a:lnTo>
                    <a:pt x="284530" y="38100"/>
                  </a:lnTo>
                  <a:lnTo>
                    <a:pt x="281793" y="50800"/>
                  </a:lnTo>
                  <a:lnTo>
                    <a:pt x="276971" y="63500"/>
                  </a:lnTo>
                  <a:lnTo>
                    <a:pt x="270943" y="76200"/>
                  </a:lnTo>
                  <a:lnTo>
                    <a:pt x="264591" y="88900"/>
                  </a:lnTo>
                  <a:lnTo>
                    <a:pt x="269826" y="88900"/>
                  </a:lnTo>
                  <a:lnTo>
                    <a:pt x="276304" y="101600"/>
                  </a:lnTo>
                  <a:lnTo>
                    <a:pt x="280500" y="101600"/>
                  </a:lnTo>
                  <a:lnTo>
                    <a:pt x="278892" y="114300"/>
                  </a:lnTo>
                  <a:lnTo>
                    <a:pt x="314528" y="114300"/>
                  </a:lnTo>
                  <a:lnTo>
                    <a:pt x="323075" y="101600"/>
                  </a:lnTo>
                  <a:lnTo>
                    <a:pt x="334541" y="76200"/>
                  </a:lnTo>
                  <a:lnTo>
                    <a:pt x="346148" y="63500"/>
                  </a:lnTo>
                  <a:lnTo>
                    <a:pt x="355117" y="38100"/>
                  </a:lnTo>
                  <a:lnTo>
                    <a:pt x="358643" y="38100"/>
                  </a:lnTo>
                  <a:lnTo>
                    <a:pt x="362959" y="25400"/>
                  </a:lnTo>
                  <a:lnTo>
                    <a:pt x="340537" y="25400"/>
                  </a:lnTo>
                  <a:lnTo>
                    <a:pt x="324237" y="12700"/>
                  </a:lnTo>
                  <a:close/>
                </a:path>
                <a:path w="2856865" h="3022600">
                  <a:moveTo>
                    <a:pt x="1601793" y="101600"/>
                  </a:moveTo>
                  <a:lnTo>
                    <a:pt x="558014" y="101600"/>
                  </a:lnTo>
                  <a:lnTo>
                    <a:pt x="516219" y="114300"/>
                  </a:lnTo>
                  <a:lnTo>
                    <a:pt x="1590217" y="114300"/>
                  </a:lnTo>
                  <a:lnTo>
                    <a:pt x="1601793" y="101600"/>
                  </a:lnTo>
                  <a:close/>
                </a:path>
                <a:path w="2856865" h="3022600">
                  <a:moveTo>
                    <a:pt x="1793835" y="88900"/>
                  </a:moveTo>
                  <a:lnTo>
                    <a:pt x="1657756" y="88900"/>
                  </a:lnTo>
                  <a:lnTo>
                    <a:pt x="1654606" y="101600"/>
                  </a:lnTo>
                  <a:lnTo>
                    <a:pt x="1652625" y="114300"/>
                  </a:lnTo>
                  <a:lnTo>
                    <a:pt x="1657950" y="114300"/>
                  </a:lnTo>
                  <a:lnTo>
                    <a:pt x="1666279" y="101600"/>
                  </a:lnTo>
                  <a:lnTo>
                    <a:pt x="1779164" y="101600"/>
                  </a:lnTo>
                  <a:lnTo>
                    <a:pt x="1793835" y="88900"/>
                  </a:lnTo>
                  <a:close/>
                </a:path>
                <a:path w="2856865" h="3022600">
                  <a:moveTo>
                    <a:pt x="1616671" y="76200"/>
                  </a:moveTo>
                  <a:lnTo>
                    <a:pt x="1050091" y="76200"/>
                  </a:lnTo>
                  <a:lnTo>
                    <a:pt x="1036379" y="88900"/>
                  </a:lnTo>
                  <a:lnTo>
                    <a:pt x="805037" y="88900"/>
                  </a:lnTo>
                  <a:lnTo>
                    <a:pt x="796391" y="101600"/>
                  </a:lnTo>
                  <a:lnTo>
                    <a:pt x="1613050" y="101600"/>
                  </a:lnTo>
                  <a:lnTo>
                    <a:pt x="1619505" y="88900"/>
                  </a:lnTo>
                  <a:lnTo>
                    <a:pt x="1616671" y="76200"/>
                  </a:lnTo>
                  <a:close/>
                </a:path>
                <a:path w="2856865" h="3022600">
                  <a:moveTo>
                    <a:pt x="2311844" y="63500"/>
                  </a:moveTo>
                  <a:lnTo>
                    <a:pt x="1658366" y="63500"/>
                  </a:lnTo>
                  <a:lnTo>
                    <a:pt x="1659180" y="76200"/>
                  </a:lnTo>
                  <a:lnTo>
                    <a:pt x="1659129" y="88900"/>
                  </a:lnTo>
                  <a:lnTo>
                    <a:pt x="1808646" y="88900"/>
                  </a:lnTo>
                  <a:lnTo>
                    <a:pt x="1822450" y="76200"/>
                  </a:lnTo>
                  <a:lnTo>
                    <a:pt x="2303651" y="76200"/>
                  </a:lnTo>
                  <a:lnTo>
                    <a:pt x="2311844" y="63500"/>
                  </a:lnTo>
                  <a:close/>
                </a:path>
                <a:path w="2856865" h="3022600">
                  <a:moveTo>
                    <a:pt x="2131441" y="76200"/>
                  </a:moveTo>
                  <a:lnTo>
                    <a:pt x="1849005" y="76200"/>
                  </a:lnTo>
                  <a:lnTo>
                    <a:pt x="1846643" y="88900"/>
                  </a:lnTo>
                  <a:lnTo>
                    <a:pt x="2126907" y="88900"/>
                  </a:lnTo>
                  <a:lnTo>
                    <a:pt x="2131441" y="76200"/>
                  </a:lnTo>
                  <a:close/>
                </a:path>
                <a:path w="2856865" h="3022600">
                  <a:moveTo>
                    <a:pt x="2486407" y="76200"/>
                  </a:moveTo>
                  <a:lnTo>
                    <a:pt x="2385707" y="76200"/>
                  </a:lnTo>
                  <a:lnTo>
                    <a:pt x="2383421" y="88900"/>
                  </a:lnTo>
                  <a:lnTo>
                    <a:pt x="2486073" y="88900"/>
                  </a:lnTo>
                  <a:lnTo>
                    <a:pt x="2486407" y="76200"/>
                  </a:lnTo>
                  <a:close/>
                </a:path>
                <a:path w="2856865" h="3022600">
                  <a:moveTo>
                    <a:pt x="1647916" y="63500"/>
                  </a:moveTo>
                  <a:lnTo>
                    <a:pt x="1355572" y="63500"/>
                  </a:lnTo>
                  <a:lnTo>
                    <a:pt x="1335984" y="76200"/>
                  </a:lnTo>
                  <a:lnTo>
                    <a:pt x="1638380" y="76200"/>
                  </a:lnTo>
                  <a:lnTo>
                    <a:pt x="1647916" y="63500"/>
                  </a:lnTo>
                  <a:close/>
                </a:path>
                <a:path w="2856865" h="3022600">
                  <a:moveTo>
                    <a:pt x="2487764" y="63500"/>
                  </a:moveTo>
                  <a:lnTo>
                    <a:pt x="2372334" y="63500"/>
                  </a:lnTo>
                  <a:lnTo>
                    <a:pt x="2391257" y="76200"/>
                  </a:lnTo>
                  <a:lnTo>
                    <a:pt x="2487020" y="76200"/>
                  </a:lnTo>
                  <a:lnTo>
                    <a:pt x="2487764" y="63500"/>
                  </a:lnTo>
                  <a:close/>
                </a:path>
                <a:path w="2856865" h="3022600">
                  <a:moveTo>
                    <a:pt x="2507020" y="50800"/>
                  </a:moveTo>
                  <a:lnTo>
                    <a:pt x="1586978" y="50800"/>
                  </a:lnTo>
                  <a:lnTo>
                    <a:pt x="1571836" y="63500"/>
                  </a:lnTo>
                  <a:lnTo>
                    <a:pt x="2502611" y="63500"/>
                  </a:lnTo>
                  <a:lnTo>
                    <a:pt x="2507020" y="50800"/>
                  </a:lnTo>
                  <a:close/>
                </a:path>
                <a:path w="2856865" h="3022600">
                  <a:moveTo>
                    <a:pt x="1668818" y="25400"/>
                  </a:moveTo>
                  <a:lnTo>
                    <a:pt x="1618895" y="25400"/>
                  </a:lnTo>
                  <a:lnTo>
                    <a:pt x="1610453" y="38100"/>
                  </a:lnTo>
                  <a:lnTo>
                    <a:pt x="1602206" y="50800"/>
                  </a:lnTo>
                  <a:lnTo>
                    <a:pt x="1664322" y="50800"/>
                  </a:lnTo>
                  <a:lnTo>
                    <a:pt x="1664233" y="38100"/>
                  </a:lnTo>
                  <a:lnTo>
                    <a:pt x="1674710" y="38100"/>
                  </a:lnTo>
                  <a:lnTo>
                    <a:pt x="1668818" y="25400"/>
                  </a:lnTo>
                  <a:close/>
                </a:path>
                <a:path w="2856865" h="3022600">
                  <a:moveTo>
                    <a:pt x="2511437" y="38100"/>
                  </a:moveTo>
                  <a:lnTo>
                    <a:pt x="1786597" y="38100"/>
                  </a:lnTo>
                  <a:lnTo>
                    <a:pt x="1758262" y="50800"/>
                  </a:lnTo>
                  <a:lnTo>
                    <a:pt x="2509116" y="50800"/>
                  </a:lnTo>
                  <a:lnTo>
                    <a:pt x="2511437" y="38100"/>
                  </a:lnTo>
                  <a:close/>
                </a:path>
                <a:path w="2856865" h="3022600">
                  <a:moveTo>
                    <a:pt x="1867115" y="25400"/>
                  </a:moveTo>
                  <a:lnTo>
                    <a:pt x="1834578" y="25400"/>
                  </a:lnTo>
                  <a:lnTo>
                    <a:pt x="1818382" y="38100"/>
                  </a:lnTo>
                  <a:lnTo>
                    <a:pt x="1870215" y="38100"/>
                  </a:lnTo>
                  <a:lnTo>
                    <a:pt x="1867115" y="25400"/>
                  </a:lnTo>
                  <a:close/>
                </a:path>
                <a:path w="2856865" h="3022600">
                  <a:moveTo>
                    <a:pt x="2517404" y="25400"/>
                  </a:moveTo>
                  <a:lnTo>
                    <a:pt x="2140788" y="25400"/>
                  </a:lnTo>
                  <a:lnTo>
                    <a:pt x="2120841" y="38100"/>
                  </a:lnTo>
                  <a:lnTo>
                    <a:pt x="2516517" y="38100"/>
                  </a:lnTo>
                  <a:lnTo>
                    <a:pt x="2517404" y="25400"/>
                  </a:lnTo>
                  <a:close/>
                </a:path>
                <a:path w="2856865" h="3022600">
                  <a:moveTo>
                    <a:pt x="371944" y="12700"/>
                  </a:moveTo>
                  <a:lnTo>
                    <a:pt x="353301" y="12700"/>
                  </a:lnTo>
                  <a:lnTo>
                    <a:pt x="340537" y="25400"/>
                  </a:lnTo>
                  <a:lnTo>
                    <a:pt x="367561" y="25400"/>
                  </a:lnTo>
                  <a:lnTo>
                    <a:pt x="371944" y="12700"/>
                  </a:lnTo>
                  <a:close/>
                </a:path>
                <a:path w="2856865" h="3022600">
                  <a:moveTo>
                    <a:pt x="1663004" y="12700"/>
                  </a:moveTo>
                  <a:lnTo>
                    <a:pt x="1635861" y="12700"/>
                  </a:lnTo>
                  <a:lnTo>
                    <a:pt x="1627407" y="25400"/>
                  </a:lnTo>
                  <a:lnTo>
                    <a:pt x="1663992" y="25400"/>
                  </a:lnTo>
                  <a:lnTo>
                    <a:pt x="1663004" y="12700"/>
                  </a:lnTo>
                  <a:close/>
                </a:path>
                <a:path w="2856865" h="3022600">
                  <a:moveTo>
                    <a:pt x="2347534" y="12700"/>
                  </a:moveTo>
                  <a:lnTo>
                    <a:pt x="2334808" y="12700"/>
                  </a:lnTo>
                  <a:lnTo>
                    <a:pt x="2328519" y="25400"/>
                  </a:lnTo>
                  <a:lnTo>
                    <a:pt x="2354059" y="25400"/>
                  </a:lnTo>
                  <a:lnTo>
                    <a:pt x="2347534" y="12700"/>
                  </a:lnTo>
                  <a:close/>
                </a:path>
                <a:path w="2856865" h="3022600">
                  <a:moveTo>
                    <a:pt x="2508839" y="12700"/>
                  </a:moveTo>
                  <a:lnTo>
                    <a:pt x="2381638" y="12700"/>
                  </a:lnTo>
                  <a:lnTo>
                    <a:pt x="2367893" y="25400"/>
                  </a:lnTo>
                  <a:lnTo>
                    <a:pt x="2513842" y="25400"/>
                  </a:lnTo>
                  <a:lnTo>
                    <a:pt x="2508839" y="12700"/>
                  </a:lnTo>
                  <a:close/>
                </a:path>
                <a:path w="2856865" h="3022600">
                  <a:moveTo>
                    <a:pt x="1657037" y="0"/>
                  </a:moveTo>
                  <a:lnTo>
                    <a:pt x="1644878" y="0"/>
                  </a:lnTo>
                  <a:lnTo>
                    <a:pt x="1639989" y="12700"/>
                  </a:lnTo>
                  <a:lnTo>
                    <a:pt x="1660966" y="12700"/>
                  </a:lnTo>
                  <a:lnTo>
                    <a:pt x="1657037" y="0"/>
                  </a:lnTo>
                  <a:close/>
                </a:path>
                <a:path w="2856865" h="3022600">
                  <a:moveTo>
                    <a:pt x="2710116" y="0"/>
                  </a:moveTo>
                  <a:lnTo>
                    <a:pt x="2645651" y="0"/>
                  </a:lnTo>
                  <a:lnTo>
                    <a:pt x="2634145" y="12700"/>
                  </a:lnTo>
                  <a:lnTo>
                    <a:pt x="2711094" y="12700"/>
                  </a:lnTo>
                  <a:lnTo>
                    <a:pt x="2710116" y="0"/>
                  </a:lnTo>
                  <a:close/>
                </a:path>
              </a:pathLst>
            </a:custGeom>
            <a:solidFill>
              <a:srgbClr val="FFFFFF"/>
            </a:solidFill>
          </p:spPr>
          <p:txBody>
            <a:bodyPr wrap="square" lIns="0" tIns="0" rIns="0" bIns="0" rtlCol="0"/>
            <a:lstStyle/>
            <a:p>
              <a:endParaRPr/>
            </a:p>
          </p:txBody>
        </p:sp>
      </p:grpSp>
      <p:sp>
        <p:nvSpPr>
          <p:cNvPr id="11" name="object 11"/>
          <p:cNvSpPr txBox="1"/>
          <p:nvPr/>
        </p:nvSpPr>
        <p:spPr>
          <a:xfrm rot="21420000">
            <a:off x="2806550" y="4004979"/>
            <a:ext cx="2324408" cy="359073"/>
          </a:xfrm>
          <a:prstGeom prst="rect">
            <a:avLst/>
          </a:prstGeom>
        </p:spPr>
        <p:txBody>
          <a:bodyPr vert="horz" wrap="square" lIns="0" tIns="0" rIns="0" bIns="0" rtlCol="0">
            <a:spAutoFit/>
          </a:bodyPr>
          <a:lstStyle/>
          <a:p>
            <a:pPr>
              <a:lnSpc>
                <a:spcPts val="1400"/>
              </a:lnSpc>
            </a:pPr>
            <a:r>
              <a:rPr sz="1400" dirty="0">
                <a:solidFill>
                  <a:srgbClr val="4A67AD"/>
                </a:solidFill>
                <a:latin typeface="Trebuchet MS"/>
                <a:cs typeface="Trebuchet MS"/>
              </a:rPr>
              <a:t>ALgunas cosa</a:t>
            </a:r>
            <a:r>
              <a:rPr sz="2100" baseline="1984" dirty="0">
                <a:solidFill>
                  <a:srgbClr val="4A67AD"/>
                </a:solidFill>
                <a:latin typeface="Trebuchet MS"/>
                <a:cs typeface="Trebuchet MS"/>
              </a:rPr>
              <a:t>s que vas a aprender</a:t>
            </a:r>
            <a:endParaRPr sz="2100" baseline="1984" dirty="0">
              <a:latin typeface="Trebuchet MS"/>
              <a:cs typeface="Trebuchet MS"/>
            </a:endParaRPr>
          </a:p>
        </p:txBody>
      </p:sp>
      <p:sp>
        <p:nvSpPr>
          <p:cNvPr id="13" name="object 13"/>
          <p:cNvSpPr txBox="1"/>
          <p:nvPr/>
        </p:nvSpPr>
        <p:spPr>
          <a:xfrm rot="21420000">
            <a:off x="2858295" y="4602972"/>
            <a:ext cx="2277329" cy="179536"/>
          </a:xfrm>
          <a:prstGeom prst="rect">
            <a:avLst/>
          </a:prstGeom>
        </p:spPr>
        <p:txBody>
          <a:bodyPr vert="horz" wrap="square" lIns="0" tIns="0" rIns="0" bIns="0" rtlCol="0">
            <a:spAutoFit/>
          </a:bodyPr>
          <a:lstStyle/>
          <a:p>
            <a:pPr>
              <a:lnSpc>
                <a:spcPts val="1400"/>
              </a:lnSpc>
            </a:pPr>
            <a:r>
              <a:rPr lang="es-EC" sz="1400" dirty="0">
                <a:solidFill>
                  <a:srgbClr val="4A67AD"/>
                </a:solidFill>
                <a:latin typeface="Trebuchet MS"/>
                <a:cs typeface="Trebuchet MS"/>
              </a:rPr>
              <a:t>1 – EL recorr</a:t>
            </a:r>
            <a:r>
              <a:rPr lang="es-EC" sz="2100" baseline="1984" dirty="0">
                <a:solidFill>
                  <a:srgbClr val="4A67AD"/>
                </a:solidFill>
                <a:latin typeface="Trebuchet MS"/>
                <a:cs typeface="Trebuchet MS"/>
              </a:rPr>
              <a:t>ido del dinero</a:t>
            </a:r>
            <a:endParaRPr lang="es-EC" sz="2100" baseline="1984" dirty="0">
              <a:latin typeface="Trebuchet MS"/>
              <a:cs typeface="Trebuchet MS"/>
            </a:endParaRPr>
          </a:p>
        </p:txBody>
      </p:sp>
      <p:sp>
        <p:nvSpPr>
          <p:cNvPr id="14" name="object 14"/>
          <p:cNvSpPr txBox="1"/>
          <p:nvPr/>
        </p:nvSpPr>
        <p:spPr>
          <a:xfrm rot="21420000">
            <a:off x="2872968" y="4869921"/>
            <a:ext cx="2262675" cy="179536"/>
          </a:xfrm>
          <a:prstGeom prst="rect">
            <a:avLst/>
          </a:prstGeom>
        </p:spPr>
        <p:txBody>
          <a:bodyPr vert="horz" wrap="square" lIns="0" tIns="0" rIns="0" bIns="0" rtlCol="0">
            <a:spAutoFit/>
          </a:bodyPr>
          <a:lstStyle/>
          <a:p>
            <a:pPr>
              <a:lnSpc>
                <a:spcPts val="1400"/>
              </a:lnSpc>
            </a:pPr>
            <a:r>
              <a:rPr lang="es-EC" sz="1400" dirty="0">
                <a:solidFill>
                  <a:srgbClr val="4A67AD"/>
                </a:solidFill>
                <a:latin typeface="Trebuchet MS"/>
                <a:cs typeface="Trebuchet MS"/>
              </a:rPr>
              <a:t>2 – EL origen </a:t>
            </a:r>
            <a:r>
              <a:rPr lang="es-EC" sz="2100" baseline="1984" dirty="0">
                <a:solidFill>
                  <a:srgbClr val="4A67AD"/>
                </a:solidFill>
                <a:latin typeface="Trebuchet MS"/>
                <a:cs typeface="Trebuchet MS"/>
              </a:rPr>
              <a:t>del dinero</a:t>
            </a:r>
            <a:endParaRPr lang="es-EC" sz="2100" baseline="1984" dirty="0">
              <a:latin typeface="Trebuchet MS"/>
              <a:cs typeface="Trebuchet MS"/>
            </a:endParaRPr>
          </a:p>
        </p:txBody>
      </p:sp>
      <p:sp>
        <p:nvSpPr>
          <p:cNvPr id="15" name="object 15"/>
          <p:cNvSpPr txBox="1"/>
          <p:nvPr/>
        </p:nvSpPr>
        <p:spPr>
          <a:xfrm rot="21420000">
            <a:off x="2888603" y="5134897"/>
            <a:ext cx="2298559" cy="179536"/>
          </a:xfrm>
          <a:prstGeom prst="rect">
            <a:avLst/>
          </a:prstGeom>
        </p:spPr>
        <p:txBody>
          <a:bodyPr vert="horz" wrap="square" lIns="0" tIns="0" rIns="0" bIns="0" rtlCol="0">
            <a:spAutoFit/>
          </a:bodyPr>
          <a:lstStyle/>
          <a:p>
            <a:pPr>
              <a:lnSpc>
                <a:spcPts val="1400"/>
              </a:lnSpc>
            </a:pPr>
            <a:r>
              <a:rPr lang="es-EC" sz="1400" dirty="0">
                <a:solidFill>
                  <a:srgbClr val="4A67AD"/>
                </a:solidFill>
                <a:latin typeface="Trebuchet MS"/>
                <a:cs typeface="Trebuchet MS"/>
              </a:rPr>
              <a:t>3 – Las form</a:t>
            </a:r>
            <a:r>
              <a:rPr lang="es-EC" sz="2100" baseline="1984" dirty="0">
                <a:solidFill>
                  <a:srgbClr val="4A67AD"/>
                </a:solidFill>
                <a:latin typeface="Trebuchet MS"/>
                <a:cs typeface="Trebuchet MS"/>
              </a:rPr>
              <a:t>as del dinero</a:t>
            </a:r>
            <a:endParaRPr lang="es-EC" sz="2100" baseline="1984" dirty="0">
              <a:latin typeface="Trebuchet MS"/>
              <a:cs typeface="Trebuchet MS"/>
            </a:endParaRPr>
          </a:p>
        </p:txBody>
      </p:sp>
      <p:sp>
        <p:nvSpPr>
          <p:cNvPr id="16" name="object 16"/>
          <p:cNvSpPr txBox="1"/>
          <p:nvPr/>
        </p:nvSpPr>
        <p:spPr>
          <a:xfrm rot="21420000">
            <a:off x="2910571" y="5396941"/>
            <a:ext cx="2222637" cy="359073"/>
          </a:xfrm>
          <a:prstGeom prst="rect">
            <a:avLst/>
          </a:prstGeom>
        </p:spPr>
        <p:txBody>
          <a:bodyPr vert="horz" wrap="square" lIns="0" tIns="0" rIns="0" bIns="0" rtlCol="0">
            <a:spAutoFit/>
          </a:bodyPr>
          <a:lstStyle/>
          <a:p>
            <a:pPr>
              <a:lnSpc>
                <a:spcPts val="1400"/>
              </a:lnSpc>
            </a:pPr>
            <a:r>
              <a:rPr lang="es-EC" sz="1400" dirty="0">
                <a:solidFill>
                  <a:srgbClr val="4A67AD"/>
                </a:solidFill>
                <a:latin typeface="Trebuchet MS"/>
                <a:cs typeface="Trebuchet MS"/>
              </a:rPr>
              <a:t>4 – Diferenc</a:t>
            </a:r>
            <a:r>
              <a:rPr lang="es-EC" sz="2100" baseline="1984" dirty="0">
                <a:solidFill>
                  <a:srgbClr val="4A67AD"/>
                </a:solidFill>
                <a:latin typeface="Trebuchet MS"/>
                <a:cs typeface="Trebuchet MS"/>
              </a:rPr>
              <a:t>ias entre ahorro y gasto</a:t>
            </a:r>
            <a:endParaRPr lang="es-EC" sz="2100" baseline="1984" dirty="0">
              <a:latin typeface="Trebuchet MS"/>
              <a:cs typeface="Trebuchet MS"/>
            </a:endParaRPr>
          </a:p>
        </p:txBody>
      </p:sp>
      <p:sp>
        <p:nvSpPr>
          <p:cNvPr id="17" name="object 17"/>
          <p:cNvSpPr txBox="1"/>
          <p:nvPr/>
        </p:nvSpPr>
        <p:spPr>
          <a:xfrm rot="21420000">
            <a:off x="2909578" y="5784412"/>
            <a:ext cx="1952355" cy="179536"/>
          </a:xfrm>
          <a:prstGeom prst="rect">
            <a:avLst/>
          </a:prstGeom>
        </p:spPr>
        <p:txBody>
          <a:bodyPr vert="horz" wrap="square" lIns="0" tIns="0" rIns="0" bIns="0" rtlCol="0">
            <a:spAutoFit/>
          </a:bodyPr>
          <a:lstStyle/>
          <a:p>
            <a:pPr>
              <a:lnSpc>
                <a:spcPts val="1400"/>
              </a:lnSpc>
            </a:pPr>
            <a:r>
              <a:rPr sz="1400" dirty="0">
                <a:solidFill>
                  <a:srgbClr val="4A67AD"/>
                </a:solidFill>
                <a:latin typeface="Trebuchet MS"/>
                <a:cs typeface="Trebuchet MS"/>
              </a:rPr>
              <a:t>5 - ¿Por qué </a:t>
            </a:r>
            <a:r>
              <a:rPr sz="2100" baseline="1984" dirty="0">
                <a:solidFill>
                  <a:srgbClr val="4A67AD"/>
                </a:solidFill>
                <a:latin typeface="Trebuchet MS"/>
                <a:cs typeface="Trebuchet MS"/>
              </a:rPr>
              <a:t>ahorrar?</a:t>
            </a:r>
            <a:endParaRPr sz="2100" baseline="1984" dirty="0">
              <a:latin typeface="Trebuchet MS"/>
              <a:cs typeface="Trebuchet MS"/>
            </a:endParaRPr>
          </a:p>
        </p:txBody>
      </p:sp>
      <p:pic>
        <p:nvPicPr>
          <p:cNvPr id="23" name="object 23"/>
          <p:cNvPicPr/>
          <p:nvPr/>
        </p:nvPicPr>
        <p:blipFill>
          <a:blip r:embed="rId2" cstate="print"/>
          <a:stretch>
            <a:fillRect/>
          </a:stretch>
        </p:blipFill>
        <p:spPr>
          <a:xfrm>
            <a:off x="0" y="4130994"/>
            <a:ext cx="2886120" cy="3644999"/>
          </a:xfrm>
          <a:prstGeom prst="rect">
            <a:avLst/>
          </a:prstGeom>
        </p:spPr>
      </p:pic>
      <p:sp>
        <p:nvSpPr>
          <p:cNvPr id="31" name="Rectángulo 30"/>
          <p:cNvSpPr/>
          <p:nvPr/>
        </p:nvSpPr>
        <p:spPr>
          <a:xfrm>
            <a:off x="9124950" y="0"/>
            <a:ext cx="590550" cy="77787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12" name="Imagen 11">
            <a:extLst>
              <a:ext uri="{FF2B5EF4-FFF2-40B4-BE49-F238E27FC236}">
                <a16:creationId xmlns:a16="http://schemas.microsoft.com/office/drawing/2014/main" id="{6878AAD8-2821-B44F-4417-7980A170C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381" y="3944399"/>
            <a:ext cx="2993565" cy="8887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6074" y="95213"/>
            <a:ext cx="4267835" cy="391160"/>
          </a:xfrm>
          <a:prstGeom prst="rect">
            <a:avLst/>
          </a:prstGeom>
        </p:spPr>
        <p:txBody>
          <a:bodyPr vert="horz" wrap="square" lIns="0" tIns="12700" rIns="0" bIns="0" rtlCol="0">
            <a:spAutoFit/>
          </a:bodyPr>
          <a:lstStyle/>
          <a:p>
            <a:pPr marL="12700">
              <a:lnSpc>
                <a:spcPct val="100000"/>
              </a:lnSpc>
              <a:spcBef>
                <a:spcPts val="100"/>
              </a:spcBef>
            </a:pPr>
            <a:r>
              <a:rPr sz="2400" spc="110" dirty="0">
                <a:solidFill>
                  <a:schemeClr val="tx1"/>
                </a:solidFill>
              </a:rPr>
              <a:t>El</a:t>
            </a:r>
            <a:r>
              <a:rPr sz="2400" spc="120" dirty="0">
                <a:solidFill>
                  <a:schemeClr val="tx1"/>
                </a:solidFill>
              </a:rPr>
              <a:t> </a:t>
            </a:r>
            <a:r>
              <a:rPr sz="2400" spc="165" dirty="0">
                <a:solidFill>
                  <a:schemeClr val="tx1"/>
                </a:solidFill>
              </a:rPr>
              <a:t>recorrido</a:t>
            </a:r>
            <a:r>
              <a:rPr sz="2400" spc="125" dirty="0">
                <a:solidFill>
                  <a:schemeClr val="tx1"/>
                </a:solidFill>
              </a:rPr>
              <a:t> </a:t>
            </a:r>
            <a:r>
              <a:rPr sz="2400" spc="105" dirty="0">
                <a:solidFill>
                  <a:schemeClr val="tx1"/>
                </a:solidFill>
              </a:rPr>
              <a:t>del</a:t>
            </a:r>
            <a:r>
              <a:rPr sz="2400" spc="125" dirty="0">
                <a:solidFill>
                  <a:schemeClr val="tx1"/>
                </a:solidFill>
              </a:rPr>
              <a:t> </a:t>
            </a:r>
            <a:r>
              <a:rPr sz="2400" spc="140" dirty="0">
                <a:solidFill>
                  <a:schemeClr val="tx1"/>
                </a:solidFill>
              </a:rPr>
              <a:t>dinero</a:t>
            </a:r>
            <a:endParaRPr sz="2400" dirty="0">
              <a:solidFill>
                <a:schemeClr val="tx1"/>
              </a:solidFill>
            </a:endParaRPr>
          </a:p>
        </p:txBody>
      </p:sp>
      <p:sp>
        <p:nvSpPr>
          <p:cNvPr id="3" name="object 3"/>
          <p:cNvSpPr txBox="1"/>
          <p:nvPr/>
        </p:nvSpPr>
        <p:spPr>
          <a:xfrm>
            <a:off x="464716" y="538737"/>
            <a:ext cx="8210550" cy="1077218"/>
          </a:xfrm>
          <a:prstGeom prst="rect">
            <a:avLst/>
          </a:prstGeom>
        </p:spPr>
        <p:txBody>
          <a:bodyPr vert="horz" wrap="square" lIns="0" tIns="12700" rIns="0" bIns="0" rtlCol="0">
            <a:spAutoFit/>
          </a:bodyPr>
          <a:lstStyle/>
          <a:p>
            <a:pPr marL="1905" algn="ctr">
              <a:lnSpc>
                <a:spcPts val="1700"/>
              </a:lnSpc>
              <a:spcBef>
                <a:spcPts val="100"/>
              </a:spcBef>
            </a:pPr>
            <a:r>
              <a:rPr lang="es-EC" sz="1500" dirty="0">
                <a:solidFill>
                  <a:srgbClr val="373437"/>
                </a:solidFill>
                <a:latin typeface="Trebuchet MS"/>
                <a:cs typeface="Trebuchet MS"/>
              </a:rPr>
              <a:t>Todos los días JUAN y su mejor amiga, MARIA, van juntos al colegio. De igual manera, sus padres van a trabajar.</a:t>
            </a:r>
            <a:endParaRPr lang="es-EC" sz="1500" dirty="0">
              <a:latin typeface="Trebuchet MS"/>
              <a:cs typeface="Trebuchet MS"/>
            </a:endParaRPr>
          </a:p>
          <a:p>
            <a:pPr marL="12700" marR="5080" algn="ctr">
              <a:lnSpc>
                <a:spcPts val="1600"/>
              </a:lnSpc>
              <a:spcBef>
                <a:spcPts val="120"/>
              </a:spcBef>
            </a:pPr>
            <a:r>
              <a:rPr lang="es-EC" sz="1500" dirty="0">
                <a:solidFill>
                  <a:srgbClr val="373437"/>
                </a:solidFill>
                <a:latin typeface="Trebuchet MS"/>
                <a:cs typeface="Trebuchet MS"/>
              </a:rPr>
              <a:t>Gracias al dinero que reciben de su empresa por su trabajo, pueden comprar a JUAN y MARIA unas zapatillas nuevas,  mandarles plata para el recreo , el transporte y prepararles una rica merienda para la vuelta a casa.</a:t>
            </a:r>
            <a:endParaRPr lang="es-EC" sz="1500" dirty="0">
              <a:latin typeface="Trebuchet MS"/>
              <a:cs typeface="Trebuchet MS"/>
            </a:endParaRPr>
          </a:p>
        </p:txBody>
      </p:sp>
      <p:sp>
        <p:nvSpPr>
          <p:cNvPr id="4" name="object 4"/>
          <p:cNvSpPr txBox="1"/>
          <p:nvPr/>
        </p:nvSpPr>
        <p:spPr>
          <a:xfrm>
            <a:off x="2959590" y="6971480"/>
            <a:ext cx="5715676" cy="730969"/>
          </a:xfrm>
          <a:prstGeom prst="rect">
            <a:avLst/>
          </a:prstGeom>
        </p:spPr>
        <p:txBody>
          <a:bodyPr vert="horz" wrap="square" lIns="0" tIns="12700" rIns="0" bIns="0" rtlCol="0">
            <a:spAutoFit/>
          </a:bodyPr>
          <a:lstStyle/>
          <a:p>
            <a:pPr algn="ctr">
              <a:lnSpc>
                <a:spcPts val="1370"/>
              </a:lnSpc>
              <a:spcBef>
                <a:spcPts val="100"/>
              </a:spcBef>
            </a:pPr>
            <a:r>
              <a:rPr lang="es-EC" sz="1400" dirty="0">
                <a:solidFill>
                  <a:srgbClr val="373437"/>
                </a:solidFill>
                <a:latin typeface="Trebuchet MS"/>
                <a:cs typeface="Trebuchet MS"/>
              </a:rPr>
              <a:t>La mochila para el colegio, las zapatillas de deporte o tu merienda preferida, cuestan dinero.</a:t>
            </a:r>
            <a:endParaRPr lang="es-EC" sz="1400" dirty="0">
              <a:latin typeface="Trebuchet MS"/>
              <a:cs typeface="Trebuchet MS"/>
            </a:endParaRPr>
          </a:p>
          <a:p>
            <a:pPr algn="ctr">
              <a:lnSpc>
                <a:spcPts val="1370"/>
              </a:lnSpc>
            </a:pPr>
            <a:r>
              <a:rPr lang="es-EC" sz="1400" dirty="0">
                <a:solidFill>
                  <a:srgbClr val="373437"/>
                </a:solidFill>
                <a:latin typeface="Trebuchet MS"/>
                <a:cs typeface="Trebuchet MS"/>
              </a:rPr>
              <a:t>El dinero recibido por trabajar sirve para comprar las cosas que necesitamos.</a:t>
            </a:r>
            <a:endParaRPr lang="es-EC" sz="1400" dirty="0">
              <a:latin typeface="Trebuchet MS"/>
              <a:cs typeface="Trebuchet MS"/>
            </a:endParaRPr>
          </a:p>
        </p:txBody>
      </p:sp>
      <p:sp>
        <p:nvSpPr>
          <p:cNvPr id="5" name="object 5"/>
          <p:cNvSpPr txBox="1"/>
          <p:nvPr/>
        </p:nvSpPr>
        <p:spPr>
          <a:xfrm>
            <a:off x="346084" y="3880232"/>
            <a:ext cx="2258060" cy="866904"/>
          </a:xfrm>
          <a:prstGeom prst="rect">
            <a:avLst/>
          </a:prstGeom>
        </p:spPr>
        <p:txBody>
          <a:bodyPr vert="horz" wrap="square" lIns="0" tIns="33020" rIns="0" bIns="0" rtlCol="0">
            <a:spAutoFit/>
          </a:bodyPr>
          <a:lstStyle/>
          <a:p>
            <a:pPr marL="12700" marR="5080" algn="just">
              <a:lnSpc>
                <a:spcPts val="1300"/>
              </a:lnSpc>
              <a:spcBef>
                <a:spcPts val="260"/>
              </a:spcBef>
            </a:pPr>
            <a:r>
              <a:rPr sz="1400" dirty="0">
                <a:solidFill>
                  <a:srgbClr val="373437"/>
                </a:solidFill>
                <a:latin typeface="Trebuchet MS"/>
                <a:cs typeface="Trebuchet MS"/>
              </a:rPr>
              <a:t>Los padres de </a:t>
            </a:r>
            <a:r>
              <a:rPr lang="es-EC" sz="1400" dirty="0">
                <a:solidFill>
                  <a:srgbClr val="373437"/>
                </a:solidFill>
                <a:latin typeface="Trebuchet MS"/>
                <a:cs typeface="Trebuchet MS"/>
              </a:rPr>
              <a:t>JUAN</a:t>
            </a:r>
            <a:r>
              <a:rPr sz="1400" dirty="0">
                <a:solidFill>
                  <a:srgbClr val="373437"/>
                </a:solidFill>
                <a:latin typeface="Trebuchet MS"/>
                <a:cs typeface="Trebuchet MS"/>
              </a:rPr>
              <a:t> van a trabajar en  autobús. A cambio de su trabajo, reciben una  cantidad de dinero todos Los meses.</a:t>
            </a:r>
            <a:endParaRPr sz="1400" dirty="0">
              <a:latin typeface="Trebuchet MS"/>
              <a:cs typeface="Trebuchet MS"/>
            </a:endParaRPr>
          </a:p>
        </p:txBody>
      </p:sp>
      <p:grpSp>
        <p:nvGrpSpPr>
          <p:cNvPr id="6" name="object 6"/>
          <p:cNvGrpSpPr/>
          <p:nvPr/>
        </p:nvGrpSpPr>
        <p:grpSpPr>
          <a:xfrm>
            <a:off x="239815" y="1586331"/>
            <a:ext cx="2232025" cy="2232025"/>
            <a:chOff x="687473" y="1601993"/>
            <a:chExt cx="2232025" cy="2232025"/>
          </a:xfrm>
        </p:grpSpPr>
        <p:sp>
          <p:nvSpPr>
            <p:cNvPr id="7" name="object 7"/>
            <p:cNvSpPr/>
            <p:nvPr/>
          </p:nvSpPr>
          <p:spPr>
            <a:xfrm>
              <a:off x="687473" y="1601993"/>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ln>
                  <a:solidFill>
                    <a:srgbClr val="00B050"/>
                  </a:solidFill>
                </a:ln>
                <a:solidFill>
                  <a:srgbClr val="92D050"/>
                </a:solidFill>
              </a:endParaRPr>
            </a:p>
          </p:txBody>
        </p:sp>
        <p:pic>
          <p:nvPicPr>
            <p:cNvPr id="8" name="object 8"/>
            <p:cNvPicPr/>
            <p:nvPr/>
          </p:nvPicPr>
          <p:blipFill>
            <a:blip r:embed="rId2" cstate="print"/>
            <a:stretch>
              <a:fillRect/>
            </a:stretch>
          </p:blipFill>
          <p:spPr>
            <a:xfrm>
              <a:off x="741057" y="1644396"/>
              <a:ext cx="2077097" cy="2077110"/>
            </a:xfrm>
            <a:prstGeom prst="rect">
              <a:avLst/>
            </a:prstGeom>
          </p:spPr>
        </p:pic>
      </p:grpSp>
      <p:sp>
        <p:nvSpPr>
          <p:cNvPr id="9" name="object 9"/>
          <p:cNvSpPr txBox="1"/>
          <p:nvPr/>
        </p:nvSpPr>
        <p:spPr>
          <a:xfrm>
            <a:off x="3070164" y="3954570"/>
            <a:ext cx="2516458"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Gracias al dinero que se recibe por trabajar se  pueden pagar la educación, la  salud o la vivienda.</a:t>
            </a:r>
            <a:endParaRPr lang="es-EC" sz="1400" dirty="0">
              <a:latin typeface="Trebuchet MS"/>
              <a:cs typeface="Trebuchet MS"/>
            </a:endParaRPr>
          </a:p>
        </p:txBody>
      </p:sp>
      <p:grpSp>
        <p:nvGrpSpPr>
          <p:cNvPr id="10" name="object 10"/>
          <p:cNvGrpSpPr/>
          <p:nvPr/>
        </p:nvGrpSpPr>
        <p:grpSpPr>
          <a:xfrm>
            <a:off x="3101523" y="1722770"/>
            <a:ext cx="2232025" cy="2232025"/>
            <a:chOff x="3459473" y="1601996"/>
            <a:chExt cx="2232025" cy="2232025"/>
          </a:xfrm>
        </p:grpSpPr>
        <p:sp>
          <p:nvSpPr>
            <p:cNvPr id="11" name="object 11"/>
            <p:cNvSpPr/>
            <p:nvPr/>
          </p:nvSpPr>
          <p:spPr>
            <a:xfrm>
              <a:off x="3459473" y="1601996"/>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2" name="object 12"/>
            <p:cNvPicPr/>
            <p:nvPr/>
          </p:nvPicPr>
          <p:blipFill>
            <a:blip r:embed="rId3" cstate="print"/>
            <a:stretch>
              <a:fillRect/>
            </a:stretch>
          </p:blipFill>
          <p:spPr>
            <a:xfrm>
              <a:off x="3513048" y="1721967"/>
              <a:ext cx="2077110" cy="2077123"/>
            </a:xfrm>
            <a:prstGeom prst="rect">
              <a:avLst/>
            </a:prstGeom>
          </p:spPr>
        </p:pic>
      </p:grpSp>
      <p:sp>
        <p:nvSpPr>
          <p:cNvPr id="13" name="object 13"/>
          <p:cNvSpPr txBox="1"/>
          <p:nvPr/>
        </p:nvSpPr>
        <p:spPr>
          <a:xfrm>
            <a:off x="6224094" y="3895151"/>
            <a:ext cx="2451172"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EL dinero se puede depositar en el banco y  así guardarlo para más tarde, cuando sea  necesario utilizarlo.</a:t>
            </a:r>
            <a:endParaRPr lang="es-EC" sz="1400" dirty="0">
              <a:latin typeface="Trebuchet MS"/>
              <a:cs typeface="Trebuchet MS"/>
            </a:endParaRPr>
          </a:p>
        </p:txBody>
      </p:sp>
      <p:grpSp>
        <p:nvGrpSpPr>
          <p:cNvPr id="14" name="object 14"/>
          <p:cNvGrpSpPr/>
          <p:nvPr/>
        </p:nvGrpSpPr>
        <p:grpSpPr>
          <a:xfrm>
            <a:off x="6050842" y="1499118"/>
            <a:ext cx="2232025" cy="2232025"/>
            <a:chOff x="6236794" y="1601996"/>
            <a:chExt cx="2232025" cy="2232025"/>
          </a:xfrm>
        </p:grpSpPr>
        <p:sp>
          <p:nvSpPr>
            <p:cNvPr id="15" name="object 15"/>
            <p:cNvSpPr/>
            <p:nvPr/>
          </p:nvSpPr>
          <p:spPr>
            <a:xfrm>
              <a:off x="6236794" y="1601996"/>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6" name="object 16"/>
            <p:cNvPicPr/>
            <p:nvPr/>
          </p:nvPicPr>
          <p:blipFill>
            <a:blip r:embed="rId4" cstate="print"/>
            <a:stretch>
              <a:fillRect/>
            </a:stretch>
          </p:blipFill>
          <p:spPr>
            <a:xfrm>
              <a:off x="6348552" y="1663789"/>
              <a:ext cx="2077110" cy="2077110"/>
            </a:xfrm>
            <a:prstGeom prst="rect">
              <a:avLst/>
            </a:prstGeom>
          </p:spPr>
        </p:pic>
      </p:grpSp>
      <p:grpSp>
        <p:nvGrpSpPr>
          <p:cNvPr id="17" name="object 17"/>
          <p:cNvGrpSpPr/>
          <p:nvPr/>
        </p:nvGrpSpPr>
        <p:grpSpPr>
          <a:xfrm>
            <a:off x="2685634" y="4705725"/>
            <a:ext cx="2232025" cy="2232025"/>
            <a:chOff x="2070813" y="4637246"/>
            <a:chExt cx="2232025" cy="2232025"/>
          </a:xfrm>
        </p:grpSpPr>
        <p:sp>
          <p:nvSpPr>
            <p:cNvPr id="18" name="object 18"/>
            <p:cNvSpPr/>
            <p:nvPr/>
          </p:nvSpPr>
          <p:spPr>
            <a:xfrm>
              <a:off x="2070813" y="4637246"/>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9" name="object 19"/>
            <p:cNvPicPr/>
            <p:nvPr/>
          </p:nvPicPr>
          <p:blipFill>
            <a:blip r:embed="rId5" cstate="print"/>
            <a:stretch>
              <a:fillRect/>
            </a:stretch>
          </p:blipFill>
          <p:spPr>
            <a:xfrm>
              <a:off x="2182571" y="4679645"/>
              <a:ext cx="2077110" cy="2077110"/>
            </a:xfrm>
            <a:prstGeom prst="rect">
              <a:avLst/>
            </a:prstGeom>
          </p:spPr>
        </p:pic>
      </p:grpSp>
      <p:grpSp>
        <p:nvGrpSpPr>
          <p:cNvPr id="20" name="object 20"/>
          <p:cNvGrpSpPr/>
          <p:nvPr/>
        </p:nvGrpSpPr>
        <p:grpSpPr>
          <a:xfrm>
            <a:off x="5155082" y="4705725"/>
            <a:ext cx="2232025" cy="2232025"/>
            <a:chOff x="4848134" y="4651899"/>
            <a:chExt cx="2232025" cy="2232025"/>
          </a:xfrm>
        </p:grpSpPr>
        <p:sp>
          <p:nvSpPr>
            <p:cNvPr id="21" name="object 21"/>
            <p:cNvSpPr/>
            <p:nvPr/>
          </p:nvSpPr>
          <p:spPr>
            <a:xfrm>
              <a:off x="4848134" y="4651899"/>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2" name="object 22"/>
            <p:cNvPicPr/>
            <p:nvPr/>
          </p:nvPicPr>
          <p:blipFill>
            <a:blip r:embed="rId6" cstate="print"/>
            <a:stretch>
              <a:fillRect/>
            </a:stretch>
          </p:blipFill>
          <p:spPr>
            <a:xfrm>
              <a:off x="4901704" y="4752479"/>
              <a:ext cx="2077110" cy="2077110"/>
            </a:xfrm>
            <a:prstGeom prst="rect">
              <a:avLst/>
            </a:prstGeom>
          </p:spPr>
        </p:pic>
      </p:grpSp>
      <p:sp>
        <p:nvSpPr>
          <p:cNvPr id="27" name="Rectángulo 26"/>
          <p:cNvSpPr/>
          <p:nvPr/>
        </p:nvSpPr>
        <p:spPr>
          <a:xfrm>
            <a:off x="9124950" y="0"/>
            <a:ext cx="590550" cy="77787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23" name="Imagen 22">
            <a:extLst>
              <a:ext uri="{FF2B5EF4-FFF2-40B4-BE49-F238E27FC236}">
                <a16:creationId xmlns:a16="http://schemas.microsoft.com/office/drawing/2014/main" id="{3FE5A592-9254-1577-D667-CF861B5019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762" y="6630401"/>
            <a:ext cx="2920100" cy="8669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989" y="3915613"/>
            <a:ext cx="2458567" cy="866904"/>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Las personas reciben dinero cuando trabajan  vendiendo productos. Cuando compramos algo,  tenemos que pagar por ello.</a:t>
            </a:r>
            <a:endParaRPr lang="es-EC" sz="1400" dirty="0">
              <a:latin typeface="Trebuchet MS"/>
              <a:cs typeface="Trebuchet MS"/>
            </a:endParaRPr>
          </a:p>
        </p:txBody>
      </p:sp>
      <p:grpSp>
        <p:nvGrpSpPr>
          <p:cNvPr id="3" name="object 3"/>
          <p:cNvGrpSpPr/>
          <p:nvPr/>
        </p:nvGrpSpPr>
        <p:grpSpPr>
          <a:xfrm>
            <a:off x="342259" y="1733309"/>
            <a:ext cx="2232025" cy="2232025"/>
            <a:chOff x="719528" y="1592995"/>
            <a:chExt cx="2232025" cy="2232025"/>
          </a:xfrm>
        </p:grpSpPr>
        <p:sp>
          <p:nvSpPr>
            <p:cNvPr id="4" name="object 4"/>
            <p:cNvSpPr/>
            <p:nvPr/>
          </p:nvSpPr>
          <p:spPr>
            <a:xfrm>
              <a:off x="719528" y="1592995"/>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5" name="object 5"/>
            <p:cNvPicPr/>
            <p:nvPr/>
          </p:nvPicPr>
          <p:blipFill>
            <a:blip r:embed="rId2" cstate="print"/>
            <a:stretch>
              <a:fillRect/>
            </a:stretch>
          </p:blipFill>
          <p:spPr>
            <a:xfrm>
              <a:off x="773099" y="1635391"/>
              <a:ext cx="2077123" cy="2077110"/>
            </a:xfrm>
            <a:prstGeom prst="rect">
              <a:avLst/>
            </a:prstGeom>
          </p:spPr>
        </p:pic>
      </p:grpSp>
      <p:sp>
        <p:nvSpPr>
          <p:cNvPr id="6" name="object 6"/>
          <p:cNvSpPr txBox="1">
            <a:spLocks noGrp="1"/>
          </p:cNvSpPr>
          <p:nvPr>
            <p:ph type="title"/>
          </p:nvPr>
        </p:nvSpPr>
        <p:spPr>
          <a:xfrm>
            <a:off x="2095373" y="291621"/>
            <a:ext cx="4917440" cy="391160"/>
          </a:xfrm>
          <a:prstGeom prst="rect">
            <a:avLst/>
          </a:prstGeom>
        </p:spPr>
        <p:txBody>
          <a:bodyPr vert="horz" wrap="square" lIns="0" tIns="12700" rIns="0" bIns="0" rtlCol="0">
            <a:spAutoFit/>
          </a:bodyPr>
          <a:lstStyle/>
          <a:p>
            <a:pPr marL="12700">
              <a:lnSpc>
                <a:spcPct val="100000"/>
              </a:lnSpc>
              <a:spcBef>
                <a:spcPts val="100"/>
              </a:spcBef>
            </a:pPr>
            <a:r>
              <a:rPr sz="2400" spc="-60" dirty="0">
                <a:solidFill>
                  <a:schemeClr val="tx1"/>
                </a:solidFill>
              </a:rPr>
              <a:t>¿De</a:t>
            </a:r>
            <a:r>
              <a:rPr sz="2400" spc="130" dirty="0">
                <a:solidFill>
                  <a:schemeClr val="tx1"/>
                </a:solidFill>
              </a:rPr>
              <a:t> </a:t>
            </a:r>
            <a:r>
              <a:rPr sz="2400" spc="90" dirty="0">
                <a:solidFill>
                  <a:schemeClr val="tx1"/>
                </a:solidFill>
              </a:rPr>
              <a:t>dónde</a:t>
            </a:r>
            <a:r>
              <a:rPr sz="2400" spc="130" dirty="0">
                <a:solidFill>
                  <a:schemeClr val="tx1"/>
                </a:solidFill>
              </a:rPr>
              <a:t> </a:t>
            </a:r>
            <a:r>
              <a:rPr sz="2400" spc="60" dirty="0">
                <a:solidFill>
                  <a:schemeClr val="tx1"/>
                </a:solidFill>
              </a:rPr>
              <a:t>viene</a:t>
            </a:r>
            <a:r>
              <a:rPr sz="2400" spc="130" dirty="0">
                <a:solidFill>
                  <a:schemeClr val="tx1"/>
                </a:solidFill>
              </a:rPr>
              <a:t> </a:t>
            </a:r>
            <a:r>
              <a:rPr sz="2400" spc="65" dirty="0">
                <a:solidFill>
                  <a:schemeClr val="tx1"/>
                </a:solidFill>
              </a:rPr>
              <a:t>el</a:t>
            </a:r>
            <a:r>
              <a:rPr sz="2400" spc="130" dirty="0">
                <a:solidFill>
                  <a:schemeClr val="tx1"/>
                </a:solidFill>
              </a:rPr>
              <a:t> </a:t>
            </a:r>
            <a:r>
              <a:rPr sz="2400" spc="60" dirty="0" err="1">
                <a:solidFill>
                  <a:schemeClr val="tx1"/>
                </a:solidFill>
              </a:rPr>
              <a:t>dinero</a:t>
            </a:r>
            <a:r>
              <a:rPr lang="es-EC" sz="2400" spc="60" dirty="0">
                <a:solidFill>
                  <a:schemeClr val="tx1"/>
                </a:solidFill>
              </a:rPr>
              <a:t>?</a:t>
            </a:r>
            <a:endParaRPr sz="2400" dirty="0">
              <a:solidFill>
                <a:schemeClr val="tx1"/>
              </a:solidFill>
            </a:endParaRPr>
          </a:p>
        </p:txBody>
      </p:sp>
      <p:sp>
        <p:nvSpPr>
          <p:cNvPr id="7" name="object 7"/>
          <p:cNvSpPr txBox="1"/>
          <p:nvPr/>
        </p:nvSpPr>
        <p:spPr>
          <a:xfrm>
            <a:off x="1074389" y="788365"/>
            <a:ext cx="6960870" cy="656590"/>
          </a:xfrm>
          <a:prstGeom prst="rect">
            <a:avLst/>
          </a:prstGeom>
        </p:spPr>
        <p:txBody>
          <a:bodyPr vert="horz" wrap="square" lIns="0" tIns="40640" rIns="0" bIns="0" rtlCol="0">
            <a:spAutoFit/>
          </a:bodyPr>
          <a:lstStyle/>
          <a:p>
            <a:pPr marL="184785" marR="5080" indent="-172720">
              <a:lnSpc>
                <a:spcPts val="1600"/>
              </a:lnSpc>
              <a:spcBef>
                <a:spcPts val="320"/>
              </a:spcBef>
            </a:pPr>
            <a:r>
              <a:rPr lang="es-EC" sz="1500" dirty="0">
                <a:solidFill>
                  <a:srgbClr val="373437"/>
                </a:solidFill>
                <a:latin typeface="Trebuchet MS"/>
                <a:cs typeface="Trebuchet MS"/>
              </a:rPr>
              <a:t>EL  dinero se gana con trabajo y con esfuerzo. Las personas reciben dinero a cambio de vender productos o realizar  servicios. JUAN y MARIA también se esfuerzan haciendo pequeños recados y ayudando en las tareas del hogar.</a:t>
            </a:r>
            <a:endParaRPr lang="es-EC" sz="1500" dirty="0">
              <a:latin typeface="Trebuchet MS"/>
              <a:cs typeface="Trebuchet MS"/>
            </a:endParaRPr>
          </a:p>
        </p:txBody>
      </p:sp>
      <p:sp>
        <p:nvSpPr>
          <p:cNvPr id="8" name="object 8"/>
          <p:cNvSpPr txBox="1"/>
          <p:nvPr/>
        </p:nvSpPr>
        <p:spPr>
          <a:xfrm>
            <a:off x="3245646" y="3904104"/>
            <a:ext cx="2423284" cy="700192"/>
          </a:xfrm>
          <a:prstGeom prst="rect">
            <a:avLst/>
          </a:prstGeom>
        </p:spPr>
        <p:txBody>
          <a:bodyPr vert="horz" wrap="square" lIns="0" tIns="33020" rIns="0" bIns="0" rtlCol="0">
            <a:spAutoFit/>
          </a:bodyPr>
          <a:lstStyle/>
          <a:p>
            <a:pPr marL="12700" marR="5080">
              <a:lnSpc>
                <a:spcPts val="1300"/>
              </a:lnSpc>
              <a:spcBef>
                <a:spcPts val="260"/>
              </a:spcBef>
            </a:pPr>
            <a:r>
              <a:rPr sz="1400" dirty="0">
                <a:solidFill>
                  <a:srgbClr val="373437"/>
                </a:solidFill>
                <a:latin typeface="Trebuchet MS"/>
                <a:cs typeface="Trebuchet MS"/>
              </a:rPr>
              <a:t>Una persona que trabaja, por ejempLo cortando  eL peLo, recibe a cambio una cantidad de dinero.</a:t>
            </a:r>
            <a:endParaRPr sz="1400" dirty="0">
              <a:latin typeface="Trebuchet MS"/>
              <a:cs typeface="Trebuchet MS"/>
            </a:endParaRPr>
          </a:p>
        </p:txBody>
      </p:sp>
      <p:sp>
        <p:nvSpPr>
          <p:cNvPr id="9" name="object 9"/>
          <p:cNvSpPr txBox="1"/>
          <p:nvPr/>
        </p:nvSpPr>
        <p:spPr>
          <a:xfrm>
            <a:off x="4891583" y="6930096"/>
            <a:ext cx="3818533"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EL abuelo de JUAN, muy contento al verle, le da unas  monedas de regalo. JUAN pensará muy bien en qué las  gastará, para ello lo comentará con sus padres.</a:t>
            </a:r>
            <a:endParaRPr lang="es-EC" sz="1400" dirty="0">
              <a:latin typeface="Trebuchet MS"/>
              <a:cs typeface="Trebuchet MS"/>
            </a:endParaRPr>
          </a:p>
        </p:txBody>
      </p:sp>
      <p:sp>
        <p:nvSpPr>
          <p:cNvPr id="10" name="object 10"/>
          <p:cNvSpPr txBox="1"/>
          <p:nvPr/>
        </p:nvSpPr>
        <p:spPr>
          <a:xfrm>
            <a:off x="6263632" y="3885998"/>
            <a:ext cx="2748045"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Las personas pueden retirar una parte del  dinero guardado en el banco y retirándolos en cualquiera de sus agencias</a:t>
            </a:r>
            <a:endParaRPr lang="es-EC" sz="1400" dirty="0">
              <a:latin typeface="Trebuchet MS"/>
              <a:cs typeface="Trebuchet MS"/>
            </a:endParaRPr>
          </a:p>
        </p:txBody>
      </p:sp>
      <p:sp>
        <p:nvSpPr>
          <p:cNvPr id="11" name="object 11"/>
          <p:cNvSpPr txBox="1"/>
          <p:nvPr/>
        </p:nvSpPr>
        <p:spPr>
          <a:xfrm>
            <a:off x="1254409" y="6957870"/>
            <a:ext cx="3222341"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Ahorrar también es reciclar o reutilizar todos  los productos que compramos. Además, así  protegemos el medio ambiente.</a:t>
            </a:r>
            <a:endParaRPr lang="es-EC" sz="1400" dirty="0">
              <a:latin typeface="Trebuchet MS"/>
              <a:cs typeface="Trebuchet MS"/>
            </a:endParaRPr>
          </a:p>
        </p:txBody>
      </p:sp>
      <p:grpSp>
        <p:nvGrpSpPr>
          <p:cNvPr id="12" name="object 12"/>
          <p:cNvGrpSpPr/>
          <p:nvPr/>
        </p:nvGrpSpPr>
        <p:grpSpPr>
          <a:xfrm>
            <a:off x="3500062" y="1592995"/>
            <a:ext cx="2232025" cy="2232025"/>
            <a:chOff x="3500062" y="1592995"/>
            <a:chExt cx="2232025" cy="2232025"/>
          </a:xfrm>
        </p:grpSpPr>
        <p:sp>
          <p:nvSpPr>
            <p:cNvPr id="13" name="object 13"/>
            <p:cNvSpPr/>
            <p:nvPr/>
          </p:nvSpPr>
          <p:spPr>
            <a:xfrm>
              <a:off x="3500062" y="1592995"/>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4" name="object 14"/>
            <p:cNvPicPr/>
            <p:nvPr/>
          </p:nvPicPr>
          <p:blipFill>
            <a:blip r:embed="rId3" cstate="print"/>
            <a:stretch>
              <a:fillRect/>
            </a:stretch>
          </p:blipFill>
          <p:spPr>
            <a:xfrm>
              <a:off x="3553637" y="1712963"/>
              <a:ext cx="2077110" cy="2077110"/>
            </a:xfrm>
            <a:prstGeom prst="rect">
              <a:avLst/>
            </a:prstGeom>
          </p:spPr>
        </p:pic>
      </p:grpSp>
      <p:grpSp>
        <p:nvGrpSpPr>
          <p:cNvPr id="15" name="object 15"/>
          <p:cNvGrpSpPr/>
          <p:nvPr/>
        </p:nvGrpSpPr>
        <p:grpSpPr>
          <a:xfrm>
            <a:off x="6276419" y="1592995"/>
            <a:ext cx="2232025" cy="2232025"/>
            <a:chOff x="6276419" y="1592995"/>
            <a:chExt cx="2232025" cy="2232025"/>
          </a:xfrm>
        </p:grpSpPr>
        <p:sp>
          <p:nvSpPr>
            <p:cNvPr id="16" name="object 16"/>
            <p:cNvSpPr/>
            <p:nvPr/>
          </p:nvSpPr>
          <p:spPr>
            <a:xfrm>
              <a:off x="6276419" y="1592995"/>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7" name="object 17"/>
            <p:cNvPicPr/>
            <p:nvPr/>
          </p:nvPicPr>
          <p:blipFill>
            <a:blip r:embed="rId4" cstate="print"/>
            <a:stretch>
              <a:fillRect/>
            </a:stretch>
          </p:blipFill>
          <p:spPr>
            <a:xfrm>
              <a:off x="6388163" y="1654797"/>
              <a:ext cx="2077123" cy="2077097"/>
            </a:xfrm>
            <a:prstGeom prst="rect">
              <a:avLst/>
            </a:prstGeom>
          </p:spPr>
        </p:pic>
      </p:grpSp>
      <p:grpSp>
        <p:nvGrpSpPr>
          <p:cNvPr id="18" name="object 18"/>
          <p:cNvGrpSpPr/>
          <p:nvPr/>
        </p:nvGrpSpPr>
        <p:grpSpPr>
          <a:xfrm>
            <a:off x="1910404" y="4718611"/>
            <a:ext cx="2232025" cy="2232025"/>
            <a:chOff x="2008781" y="4651899"/>
            <a:chExt cx="2232025" cy="2232025"/>
          </a:xfrm>
        </p:grpSpPr>
        <p:sp>
          <p:nvSpPr>
            <p:cNvPr id="19" name="object 19"/>
            <p:cNvSpPr/>
            <p:nvPr/>
          </p:nvSpPr>
          <p:spPr>
            <a:xfrm>
              <a:off x="2008781" y="4651899"/>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0" name="object 20"/>
            <p:cNvPicPr/>
            <p:nvPr/>
          </p:nvPicPr>
          <p:blipFill>
            <a:blip r:embed="rId5" cstate="print"/>
            <a:stretch>
              <a:fillRect/>
            </a:stretch>
          </p:blipFill>
          <p:spPr>
            <a:xfrm>
              <a:off x="2120544" y="4694288"/>
              <a:ext cx="2077097" cy="2077123"/>
            </a:xfrm>
            <a:prstGeom prst="rect">
              <a:avLst/>
            </a:prstGeom>
          </p:spPr>
        </p:pic>
      </p:grpSp>
      <p:grpSp>
        <p:nvGrpSpPr>
          <p:cNvPr id="21" name="object 21"/>
          <p:cNvGrpSpPr/>
          <p:nvPr/>
        </p:nvGrpSpPr>
        <p:grpSpPr>
          <a:xfrm>
            <a:off x="4964406" y="4665070"/>
            <a:ext cx="2232025" cy="2232025"/>
            <a:chOff x="4882442" y="4651899"/>
            <a:chExt cx="2232025" cy="2232025"/>
          </a:xfrm>
        </p:grpSpPr>
        <p:sp>
          <p:nvSpPr>
            <p:cNvPr id="22" name="object 22"/>
            <p:cNvSpPr/>
            <p:nvPr/>
          </p:nvSpPr>
          <p:spPr>
            <a:xfrm>
              <a:off x="4882442" y="4651899"/>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3" name="object 23"/>
            <p:cNvPicPr/>
            <p:nvPr/>
          </p:nvPicPr>
          <p:blipFill>
            <a:blip r:embed="rId6" cstate="print"/>
            <a:stretch>
              <a:fillRect/>
            </a:stretch>
          </p:blipFill>
          <p:spPr>
            <a:xfrm>
              <a:off x="4936020" y="4752479"/>
              <a:ext cx="2077110" cy="2077110"/>
            </a:xfrm>
            <a:prstGeom prst="rect">
              <a:avLst/>
            </a:prstGeom>
          </p:spPr>
        </p:pic>
      </p:grpSp>
      <p:sp>
        <p:nvSpPr>
          <p:cNvPr id="28" name="Rectángulo 27"/>
          <p:cNvSpPr/>
          <p:nvPr/>
        </p:nvSpPr>
        <p:spPr>
          <a:xfrm>
            <a:off x="9124950" y="0"/>
            <a:ext cx="590550" cy="77787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24" name="Imagen 23">
            <a:extLst>
              <a:ext uri="{FF2B5EF4-FFF2-40B4-BE49-F238E27FC236}">
                <a16:creationId xmlns:a16="http://schemas.microsoft.com/office/drawing/2014/main" id="{1D546C84-65ED-31A2-DF4D-5F58D3FEE384}"/>
              </a:ext>
            </a:extLst>
          </p:cNvPr>
          <p:cNvPicPr>
            <a:picLocks noChangeAspect="1"/>
          </p:cNvPicPr>
          <p:nvPr/>
        </p:nvPicPr>
        <p:blipFill>
          <a:blip r:embed="rId7" cstate="print">
            <a:extLst>
              <a:ext uri="{28A0092B-C50C-407E-A947-70E740481C1C}">
                <a14:useLocalDpi xmlns:a14="http://schemas.microsoft.com/office/drawing/2010/main" val="0"/>
              </a:ext>
            </a:extLst>
          </a:blip>
          <a:srcRect r="74622"/>
          <a:stretch/>
        </p:blipFill>
        <p:spPr>
          <a:xfrm>
            <a:off x="7902526" y="146108"/>
            <a:ext cx="993824" cy="11625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3081" y="300620"/>
            <a:ext cx="3562350" cy="391160"/>
          </a:xfrm>
          <a:prstGeom prst="rect">
            <a:avLst/>
          </a:prstGeom>
        </p:spPr>
        <p:txBody>
          <a:bodyPr vert="horz" wrap="square" lIns="0" tIns="12700" rIns="0" bIns="0" rtlCol="0">
            <a:spAutoFit/>
          </a:bodyPr>
          <a:lstStyle/>
          <a:p>
            <a:pPr marL="12700">
              <a:lnSpc>
                <a:spcPct val="100000"/>
              </a:lnSpc>
              <a:spcBef>
                <a:spcPts val="100"/>
              </a:spcBef>
            </a:pPr>
            <a:r>
              <a:rPr sz="2400" spc="50" dirty="0">
                <a:solidFill>
                  <a:schemeClr val="tx1"/>
                </a:solidFill>
              </a:rPr>
              <a:t>Las</a:t>
            </a:r>
            <a:r>
              <a:rPr sz="2400" spc="90" dirty="0">
                <a:solidFill>
                  <a:schemeClr val="tx1"/>
                </a:solidFill>
              </a:rPr>
              <a:t> </a:t>
            </a:r>
            <a:r>
              <a:rPr sz="2400" spc="95" dirty="0">
                <a:solidFill>
                  <a:schemeClr val="tx1"/>
                </a:solidFill>
              </a:rPr>
              <a:t>formas</a:t>
            </a:r>
            <a:r>
              <a:rPr sz="2400" spc="90" dirty="0">
                <a:solidFill>
                  <a:schemeClr val="tx1"/>
                </a:solidFill>
              </a:rPr>
              <a:t> </a:t>
            </a:r>
            <a:r>
              <a:rPr sz="2400" spc="70" dirty="0">
                <a:solidFill>
                  <a:schemeClr val="tx1"/>
                </a:solidFill>
              </a:rPr>
              <a:t>de</a:t>
            </a:r>
            <a:r>
              <a:rPr sz="2400" spc="90" dirty="0">
                <a:solidFill>
                  <a:schemeClr val="tx1"/>
                </a:solidFill>
              </a:rPr>
              <a:t> </a:t>
            </a:r>
            <a:r>
              <a:rPr sz="2400" spc="65" dirty="0">
                <a:solidFill>
                  <a:schemeClr val="tx1"/>
                </a:solidFill>
              </a:rPr>
              <a:t>pago</a:t>
            </a:r>
            <a:endParaRPr sz="2400" dirty="0">
              <a:solidFill>
                <a:schemeClr val="tx1"/>
              </a:solidFill>
            </a:endParaRPr>
          </a:p>
        </p:txBody>
      </p:sp>
      <p:sp>
        <p:nvSpPr>
          <p:cNvPr id="3" name="object 3"/>
          <p:cNvSpPr txBox="1"/>
          <p:nvPr/>
        </p:nvSpPr>
        <p:spPr>
          <a:xfrm>
            <a:off x="1050754" y="788365"/>
            <a:ext cx="7007225" cy="861774"/>
          </a:xfrm>
          <a:prstGeom prst="rect">
            <a:avLst/>
          </a:prstGeom>
        </p:spPr>
        <p:txBody>
          <a:bodyPr vert="horz" wrap="square" lIns="0" tIns="40640" rIns="0" bIns="0" rtlCol="0">
            <a:spAutoFit/>
          </a:bodyPr>
          <a:lstStyle/>
          <a:p>
            <a:pPr marL="12065" marR="5080" algn="ctr">
              <a:lnSpc>
                <a:spcPts val="1600"/>
              </a:lnSpc>
              <a:spcBef>
                <a:spcPts val="320"/>
              </a:spcBef>
            </a:pPr>
            <a:r>
              <a:rPr sz="1500" dirty="0">
                <a:solidFill>
                  <a:srgbClr val="373437"/>
                </a:solidFill>
                <a:latin typeface="Trebuchet MS"/>
                <a:cs typeface="Trebuchet MS"/>
              </a:rPr>
              <a:t>Ya has visto diferentes situaciones en Las que se reaLizan pagos con biLLetes y monedas. La tecnoLogía permite que Las  personas puedan pagar a través de un</a:t>
            </a:r>
            <a:r>
              <a:rPr lang="es-419" sz="1500" dirty="0">
                <a:solidFill>
                  <a:srgbClr val="373437"/>
                </a:solidFill>
                <a:latin typeface="Trebuchet MS"/>
                <a:cs typeface="Trebuchet MS"/>
              </a:rPr>
              <a:t>a computadora</a:t>
            </a:r>
            <a:r>
              <a:rPr sz="1500" dirty="0">
                <a:solidFill>
                  <a:srgbClr val="373437"/>
                </a:solidFill>
                <a:latin typeface="Trebuchet MS"/>
                <a:cs typeface="Trebuchet MS"/>
              </a:rPr>
              <a:t> , de un teLéfono móviL y con una tarjeta de crédito. En estos casos,  disminuye eL dinero que tienen guardado en </a:t>
            </a:r>
            <a:r>
              <a:rPr lang="es-419" sz="1500" dirty="0">
                <a:solidFill>
                  <a:srgbClr val="373437"/>
                </a:solidFill>
                <a:latin typeface="Trebuchet MS"/>
                <a:cs typeface="Trebuchet MS"/>
              </a:rPr>
              <a:t>la cooperativa.</a:t>
            </a:r>
            <a:endParaRPr sz="1500" dirty="0">
              <a:latin typeface="Trebuchet MS"/>
              <a:cs typeface="Trebuchet MS"/>
            </a:endParaRPr>
          </a:p>
        </p:txBody>
      </p:sp>
      <p:sp>
        <p:nvSpPr>
          <p:cNvPr id="4" name="object 4"/>
          <p:cNvSpPr txBox="1"/>
          <p:nvPr/>
        </p:nvSpPr>
        <p:spPr>
          <a:xfrm>
            <a:off x="709952" y="4039150"/>
            <a:ext cx="2258060" cy="700192"/>
          </a:xfrm>
          <a:prstGeom prst="rect">
            <a:avLst/>
          </a:prstGeom>
        </p:spPr>
        <p:txBody>
          <a:bodyPr vert="horz" wrap="square" lIns="0" tIns="33020" rIns="0" bIns="0" rtlCol="0">
            <a:spAutoFit/>
          </a:bodyPr>
          <a:lstStyle/>
          <a:p>
            <a:pPr marL="12700" marR="5080">
              <a:lnSpc>
                <a:spcPts val="1300"/>
              </a:lnSpc>
              <a:spcBef>
                <a:spcPts val="260"/>
              </a:spcBef>
            </a:pPr>
            <a:r>
              <a:rPr sz="1200" dirty="0">
                <a:solidFill>
                  <a:srgbClr val="373437"/>
                </a:solidFill>
                <a:latin typeface="Trebuchet MS"/>
                <a:cs typeface="Trebuchet MS"/>
              </a:rPr>
              <a:t>Puedes comprar con unas monedas o biLLetes,  esto es Lo que se LLama dinero en efectivo.</a:t>
            </a:r>
            <a:endParaRPr sz="1200" dirty="0">
              <a:latin typeface="Trebuchet MS"/>
              <a:cs typeface="Trebuchet MS"/>
            </a:endParaRPr>
          </a:p>
        </p:txBody>
      </p:sp>
      <p:sp>
        <p:nvSpPr>
          <p:cNvPr id="5" name="object 5"/>
          <p:cNvSpPr txBox="1"/>
          <p:nvPr/>
        </p:nvSpPr>
        <p:spPr>
          <a:xfrm>
            <a:off x="3472050" y="4039150"/>
            <a:ext cx="2257425" cy="700192"/>
          </a:xfrm>
          <a:prstGeom prst="rect">
            <a:avLst/>
          </a:prstGeom>
        </p:spPr>
        <p:txBody>
          <a:bodyPr vert="horz" wrap="square" lIns="0" tIns="33020" rIns="0" bIns="0" rtlCol="0">
            <a:spAutoFit/>
          </a:bodyPr>
          <a:lstStyle/>
          <a:p>
            <a:pPr marL="12700" marR="5080" algn="just">
              <a:lnSpc>
                <a:spcPts val="1300"/>
              </a:lnSpc>
              <a:spcBef>
                <a:spcPts val="260"/>
              </a:spcBef>
            </a:pPr>
            <a:r>
              <a:rPr sz="1200" dirty="0">
                <a:solidFill>
                  <a:srgbClr val="373437"/>
                </a:solidFill>
                <a:latin typeface="Trebuchet MS"/>
                <a:cs typeface="Trebuchet MS"/>
              </a:rPr>
              <a:t>Gracias a Las nuevas tecnoLogías se puede  comprar a través de Internet </a:t>
            </a:r>
            <a:r>
              <a:rPr sz="1200" dirty="0" err="1">
                <a:solidFill>
                  <a:srgbClr val="373437"/>
                </a:solidFill>
                <a:latin typeface="Trebuchet MS"/>
                <a:cs typeface="Trebuchet MS"/>
              </a:rPr>
              <a:t>utiLizando</a:t>
            </a:r>
            <a:r>
              <a:rPr sz="1200" dirty="0">
                <a:solidFill>
                  <a:srgbClr val="373437"/>
                </a:solidFill>
                <a:latin typeface="Trebuchet MS"/>
                <a:cs typeface="Trebuchet MS"/>
              </a:rPr>
              <a:t> un</a:t>
            </a:r>
            <a:r>
              <a:rPr lang="es-419" sz="1200" dirty="0">
                <a:solidFill>
                  <a:srgbClr val="373437"/>
                </a:solidFill>
                <a:latin typeface="Trebuchet MS"/>
                <a:cs typeface="Trebuchet MS"/>
              </a:rPr>
              <a:t>a computadora </a:t>
            </a:r>
            <a:endParaRPr sz="1200" dirty="0">
              <a:latin typeface="Trebuchet MS"/>
              <a:cs typeface="Trebuchet MS"/>
            </a:endParaRPr>
          </a:p>
        </p:txBody>
      </p:sp>
      <p:sp>
        <p:nvSpPr>
          <p:cNvPr id="6" name="object 6"/>
          <p:cNvSpPr txBox="1"/>
          <p:nvPr/>
        </p:nvSpPr>
        <p:spPr>
          <a:xfrm>
            <a:off x="6351089" y="7191524"/>
            <a:ext cx="2257425" cy="373380"/>
          </a:xfrm>
          <a:prstGeom prst="rect">
            <a:avLst/>
          </a:prstGeom>
        </p:spPr>
        <p:txBody>
          <a:bodyPr vert="horz" wrap="square" lIns="0" tIns="33020" rIns="0" bIns="0" rtlCol="0">
            <a:spAutoFit/>
          </a:bodyPr>
          <a:lstStyle/>
          <a:p>
            <a:pPr marL="12700" marR="5080">
              <a:lnSpc>
                <a:spcPts val="1300"/>
              </a:lnSpc>
              <a:spcBef>
                <a:spcPts val="260"/>
              </a:spcBef>
            </a:pPr>
            <a:r>
              <a:rPr sz="1200" dirty="0">
                <a:solidFill>
                  <a:srgbClr val="373437"/>
                </a:solidFill>
                <a:latin typeface="Trebuchet MS"/>
                <a:cs typeface="Trebuchet MS"/>
              </a:rPr>
              <a:t>Las tarjetas de crédito también sirven para  reaLizar pagos.</a:t>
            </a:r>
            <a:endParaRPr sz="1200" dirty="0">
              <a:latin typeface="Trebuchet MS"/>
              <a:cs typeface="Trebuchet MS"/>
            </a:endParaRPr>
          </a:p>
        </p:txBody>
      </p:sp>
      <p:sp>
        <p:nvSpPr>
          <p:cNvPr id="7" name="object 7"/>
          <p:cNvSpPr txBox="1"/>
          <p:nvPr/>
        </p:nvSpPr>
        <p:spPr>
          <a:xfrm>
            <a:off x="5986879" y="3992824"/>
            <a:ext cx="2900800" cy="700192"/>
          </a:xfrm>
          <a:prstGeom prst="rect">
            <a:avLst/>
          </a:prstGeom>
        </p:spPr>
        <p:txBody>
          <a:bodyPr vert="horz" wrap="square" lIns="0" tIns="33020" rIns="0" bIns="0" rtlCol="0">
            <a:spAutoFit/>
          </a:bodyPr>
          <a:lstStyle/>
          <a:p>
            <a:pPr marL="12700" marR="5080" algn="just">
              <a:lnSpc>
                <a:spcPts val="1300"/>
              </a:lnSpc>
              <a:spcBef>
                <a:spcPts val="260"/>
              </a:spcBef>
            </a:pPr>
            <a:r>
              <a:rPr sz="1200" dirty="0">
                <a:solidFill>
                  <a:srgbClr val="373437"/>
                </a:solidFill>
                <a:latin typeface="Trebuchet MS"/>
                <a:cs typeface="Trebuchet MS"/>
              </a:rPr>
              <a:t>En </a:t>
            </a:r>
            <a:r>
              <a:rPr lang="es-419" sz="1200" dirty="0">
                <a:solidFill>
                  <a:srgbClr val="373437"/>
                </a:solidFill>
                <a:latin typeface="Trebuchet MS"/>
                <a:cs typeface="Trebuchet MS"/>
              </a:rPr>
              <a:t>la cooperativa Nizag </a:t>
            </a:r>
            <a:r>
              <a:rPr sz="1200" dirty="0">
                <a:solidFill>
                  <a:srgbClr val="373437"/>
                </a:solidFill>
                <a:latin typeface="Trebuchet MS"/>
                <a:cs typeface="Trebuchet MS"/>
              </a:rPr>
              <a:t>se pueden reaLizar pagos,  ingresar y sacar dinero personaLmente durante  Las horas en Las que La oficina está </a:t>
            </a:r>
            <a:r>
              <a:rPr sz="1200" dirty="0" err="1">
                <a:solidFill>
                  <a:srgbClr val="373437"/>
                </a:solidFill>
                <a:latin typeface="Trebuchet MS"/>
                <a:cs typeface="Trebuchet MS"/>
              </a:rPr>
              <a:t>abierta</a:t>
            </a:r>
            <a:r>
              <a:rPr sz="1200" dirty="0">
                <a:solidFill>
                  <a:srgbClr val="373437"/>
                </a:solidFill>
                <a:latin typeface="Trebuchet MS"/>
                <a:cs typeface="Trebuchet MS"/>
              </a:rPr>
              <a:t>.</a:t>
            </a:r>
            <a:endParaRPr sz="1200" dirty="0">
              <a:latin typeface="Trebuchet MS"/>
              <a:cs typeface="Trebuchet MS"/>
            </a:endParaRPr>
          </a:p>
        </p:txBody>
      </p:sp>
      <p:sp>
        <p:nvSpPr>
          <p:cNvPr id="8" name="object 8"/>
          <p:cNvSpPr txBox="1"/>
          <p:nvPr/>
        </p:nvSpPr>
        <p:spPr>
          <a:xfrm>
            <a:off x="3819929" y="7097233"/>
            <a:ext cx="2256790" cy="533479"/>
          </a:xfrm>
          <a:prstGeom prst="rect">
            <a:avLst/>
          </a:prstGeom>
        </p:spPr>
        <p:txBody>
          <a:bodyPr vert="horz" wrap="square" lIns="0" tIns="33020" rIns="0" bIns="0" rtlCol="0">
            <a:spAutoFit/>
          </a:bodyPr>
          <a:lstStyle/>
          <a:p>
            <a:pPr marL="12700" marR="5080">
              <a:lnSpc>
                <a:spcPts val="1300"/>
              </a:lnSpc>
              <a:spcBef>
                <a:spcPts val="260"/>
              </a:spcBef>
            </a:pPr>
            <a:r>
              <a:rPr sz="1200" dirty="0">
                <a:solidFill>
                  <a:srgbClr val="373437"/>
                </a:solidFill>
                <a:latin typeface="Trebuchet MS"/>
                <a:cs typeface="Trebuchet MS"/>
              </a:rPr>
              <a:t>ActuaLmente se pueden reaLizar aLgunos pagos  con eL teLéfono móviL.</a:t>
            </a:r>
            <a:endParaRPr sz="1200" dirty="0">
              <a:latin typeface="Trebuchet MS"/>
              <a:cs typeface="Trebuchet MS"/>
            </a:endParaRPr>
          </a:p>
        </p:txBody>
      </p:sp>
      <p:grpSp>
        <p:nvGrpSpPr>
          <p:cNvPr id="9" name="object 9"/>
          <p:cNvGrpSpPr/>
          <p:nvPr/>
        </p:nvGrpSpPr>
        <p:grpSpPr>
          <a:xfrm>
            <a:off x="712804" y="1727997"/>
            <a:ext cx="2232025" cy="2232025"/>
            <a:chOff x="712804" y="1727997"/>
            <a:chExt cx="2232025" cy="2232025"/>
          </a:xfrm>
        </p:grpSpPr>
        <p:sp>
          <p:nvSpPr>
            <p:cNvPr id="10" name="object 10"/>
            <p:cNvSpPr/>
            <p:nvPr/>
          </p:nvSpPr>
          <p:spPr>
            <a:xfrm>
              <a:off x="712804" y="1727997"/>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1" name="object 11"/>
            <p:cNvPicPr/>
            <p:nvPr/>
          </p:nvPicPr>
          <p:blipFill>
            <a:blip r:embed="rId2" cstate="print"/>
            <a:stretch>
              <a:fillRect/>
            </a:stretch>
          </p:blipFill>
          <p:spPr>
            <a:xfrm>
              <a:off x="766381" y="1770392"/>
              <a:ext cx="2077110" cy="2077110"/>
            </a:xfrm>
            <a:prstGeom prst="rect">
              <a:avLst/>
            </a:prstGeom>
          </p:spPr>
        </p:pic>
      </p:grpSp>
      <p:grpSp>
        <p:nvGrpSpPr>
          <p:cNvPr id="12" name="object 12"/>
          <p:cNvGrpSpPr/>
          <p:nvPr/>
        </p:nvGrpSpPr>
        <p:grpSpPr>
          <a:xfrm>
            <a:off x="3484763" y="1727995"/>
            <a:ext cx="2232025" cy="2232025"/>
            <a:chOff x="3484763" y="1727995"/>
            <a:chExt cx="2232025" cy="2232025"/>
          </a:xfrm>
        </p:grpSpPr>
        <p:sp>
          <p:nvSpPr>
            <p:cNvPr id="13" name="object 13"/>
            <p:cNvSpPr/>
            <p:nvPr/>
          </p:nvSpPr>
          <p:spPr>
            <a:xfrm>
              <a:off x="3484763" y="1727995"/>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4" name="object 14"/>
            <p:cNvPicPr/>
            <p:nvPr/>
          </p:nvPicPr>
          <p:blipFill>
            <a:blip r:embed="rId3" cstate="print"/>
            <a:stretch>
              <a:fillRect/>
            </a:stretch>
          </p:blipFill>
          <p:spPr>
            <a:xfrm>
              <a:off x="3538334" y="1847964"/>
              <a:ext cx="2077110" cy="2077110"/>
            </a:xfrm>
            <a:prstGeom prst="rect">
              <a:avLst/>
            </a:prstGeom>
          </p:spPr>
        </p:pic>
      </p:grpSp>
      <p:grpSp>
        <p:nvGrpSpPr>
          <p:cNvPr id="15" name="object 15"/>
          <p:cNvGrpSpPr/>
          <p:nvPr/>
        </p:nvGrpSpPr>
        <p:grpSpPr>
          <a:xfrm>
            <a:off x="6267419" y="1727995"/>
            <a:ext cx="2232025" cy="2232025"/>
            <a:chOff x="6267419" y="1727995"/>
            <a:chExt cx="2232025" cy="2232025"/>
          </a:xfrm>
        </p:grpSpPr>
        <p:sp>
          <p:nvSpPr>
            <p:cNvPr id="16" name="object 16"/>
            <p:cNvSpPr/>
            <p:nvPr/>
          </p:nvSpPr>
          <p:spPr>
            <a:xfrm>
              <a:off x="6267419" y="1727995"/>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7" name="object 17"/>
            <p:cNvPicPr/>
            <p:nvPr/>
          </p:nvPicPr>
          <p:blipFill>
            <a:blip r:embed="rId4" cstate="print"/>
            <a:stretch>
              <a:fillRect/>
            </a:stretch>
          </p:blipFill>
          <p:spPr>
            <a:xfrm>
              <a:off x="6379171" y="1789798"/>
              <a:ext cx="2077110" cy="2077097"/>
            </a:xfrm>
            <a:prstGeom prst="rect">
              <a:avLst/>
            </a:prstGeom>
          </p:spPr>
        </p:pic>
      </p:grpSp>
      <p:grpSp>
        <p:nvGrpSpPr>
          <p:cNvPr id="18" name="object 18"/>
          <p:cNvGrpSpPr/>
          <p:nvPr/>
        </p:nvGrpSpPr>
        <p:grpSpPr>
          <a:xfrm>
            <a:off x="3798015" y="4738338"/>
            <a:ext cx="2232025" cy="2232025"/>
            <a:chOff x="2071782" y="4687901"/>
            <a:chExt cx="2232025" cy="2232025"/>
          </a:xfrm>
        </p:grpSpPr>
        <p:sp>
          <p:nvSpPr>
            <p:cNvPr id="19" name="object 19"/>
            <p:cNvSpPr/>
            <p:nvPr/>
          </p:nvSpPr>
          <p:spPr>
            <a:xfrm>
              <a:off x="2071782" y="4687901"/>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0" name="object 20"/>
            <p:cNvPicPr/>
            <p:nvPr/>
          </p:nvPicPr>
          <p:blipFill>
            <a:blip r:embed="rId5" cstate="print"/>
            <a:stretch>
              <a:fillRect/>
            </a:stretch>
          </p:blipFill>
          <p:spPr>
            <a:xfrm>
              <a:off x="2183536" y="4730305"/>
              <a:ext cx="2077110" cy="2077097"/>
            </a:xfrm>
            <a:prstGeom prst="rect">
              <a:avLst/>
            </a:prstGeom>
          </p:spPr>
        </p:pic>
      </p:grpSp>
      <p:grpSp>
        <p:nvGrpSpPr>
          <p:cNvPr id="21" name="object 21"/>
          <p:cNvGrpSpPr/>
          <p:nvPr/>
        </p:nvGrpSpPr>
        <p:grpSpPr>
          <a:xfrm>
            <a:off x="6000751" y="4730305"/>
            <a:ext cx="2440378" cy="2436769"/>
            <a:chOff x="4909442" y="4687901"/>
            <a:chExt cx="2232025" cy="2232025"/>
          </a:xfrm>
        </p:grpSpPr>
        <p:sp>
          <p:nvSpPr>
            <p:cNvPr id="22" name="object 22"/>
            <p:cNvSpPr/>
            <p:nvPr/>
          </p:nvSpPr>
          <p:spPr>
            <a:xfrm>
              <a:off x="4909442" y="4687901"/>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3" name="object 23"/>
            <p:cNvPicPr/>
            <p:nvPr/>
          </p:nvPicPr>
          <p:blipFill>
            <a:blip r:embed="rId6" cstate="print"/>
            <a:stretch>
              <a:fillRect/>
            </a:stretch>
          </p:blipFill>
          <p:spPr>
            <a:xfrm>
              <a:off x="4963020" y="4788471"/>
              <a:ext cx="2077110" cy="2077110"/>
            </a:xfrm>
            <a:prstGeom prst="rect">
              <a:avLst/>
            </a:prstGeom>
          </p:spPr>
        </p:pic>
      </p:grpSp>
      <p:sp>
        <p:nvSpPr>
          <p:cNvPr id="28" name="Rectángulo 27"/>
          <p:cNvSpPr/>
          <p:nvPr/>
        </p:nvSpPr>
        <p:spPr>
          <a:xfrm>
            <a:off x="9186656" y="-41873"/>
            <a:ext cx="590550" cy="7778750"/>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24" name="Imagen 23">
            <a:extLst>
              <a:ext uri="{FF2B5EF4-FFF2-40B4-BE49-F238E27FC236}">
                <a16:creationId xmlns:a16="http://schemas.microsoft.com/office/drawing/2014/main" id="{772FB115-FD16-5695-4C6B-A60BC01CD7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910" y="6490147"/>
            <a:ext cx="3235140" cy="9604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7884" y="297722"/>
            <a:ext cx="7072630" cy="360680"/>
          </a:xfrm>
          <a:prstGeom prst="rect">
            <a:avLst/>
          </a:prstGeom>
        </p:spPr>
        <p:txBody>
          <a:bodyPr vert="horz" wrap="square" lIns="0" tIns="12700" rIns="0" bIns="0" rtlCol="0">
            <a:spAutoFit/>
          </a:bodyPr>
          <a:lstStyle/>
          <a:p>
            <a:pPr marL="12700">
              <a:lnSpc>
                <a:spcPct val="100000"/>
              </a:lnSpc>
              <a:spcBef>
                <a:spcPts val="100"/>
              </a:spcBef>
            </a:pPr>
            <a:r>
              <a:rPr sz="2200" spc="195" dirty="0">
                <a:solidFill>
                  <a:schemeClr val="tx1"/>
                </a:solidFill>
              </a:rPr>
              <a:t>Ahorro</a:t>
            </a:r>
            <a:r>
              <a:rPr sz="2200" spc="90" dirty="0">
                <a:solidFill>
                  <a:schemeClr val="tx1"/>
                </a:solidFill>
              </a:rPr>
              <a:t> </a:t>
            </a:r>
            <a:r>
              <a:rPr sz="2200" spc="75" dirty="0">
                <a:solidFill>
                  <a:schemeClr val="tx1"/>
                </a:solidFill>
              </a:rPr>
              <a:t>y</a:t>
            </a:r>
            <a:r>
              <a:rPr sz="2200" spc="95" dirty="0">
                <a:solidFill>
                  <a:schemeClr val="tx1"/>
                </a:solidFill>
              </a:rPr>
              <a:t> </a:t>
            </a:r>
            <a:r>
              <a:rPr sz="2200" spc="50" dirty="0">
                <a:solidFill>
                  <a:schemeClr val="tx1"/>
                </a:solidFill>
              </a:rPr>
              <a:t>gasto:</a:t>
            </a:r>
            <a:r>
              <a:rPr sz="2200" spc="95" dirty="0">
                <a:solidFill>
                  <a:schemeClr val="tx1"/>
                </a:solidFill>
              </a:rPr>
              <a:t> </a:t>
            </a:r>
            <a:r>
              <a:rPr sz="2200" spc="-20" dirty="0">
                <a:solidFill>
                  <a:schemeClr val="tx1"/>
                </a:solidFill>
              </a:rPr>
              <a:t>¿Qué</a:t>
            </a:r>
            <a:r>
              <a:rPr sz="2200" spc="95" dirty="0">
                <a:solidFill>
                  <a:schemeClr val="tx1"/>
                </a:solidFill>
              </a:rPr>
              <a:t> </a:t>
            </a:r>
            <a:r>
              <a:rPr sz="2200" spc="110" dirty="0" err="1">
                <a:solidFill>
                  <a:schemeClr val="tx1"/>
                </a:solidFill>
              </a:rPr>
              <a:t>diferencias</a:t>
            </a:r>
            <a:r>
              <a:rPr sz="2200" spc="95" dirty="0">
                <a:solidFill>
                  <a:schemeClr val="tx1"/>
                </a:solidFill>
              </a:rPr>
              <a:t> </a:t>
            </a:r>
            <a:r>
              <a:rPr sz="2200" spc="35" dirty="0" err="1">
                <a:solidFill>
                  <a:schemeClr val="tx1"/>
                </a:solidFill>
              </a:rPr>
              <a:t>existen</a:t>
            </a:r>
            <a:r>
              <a:rPr lang="es-EC" sz="2200" spc="35" dirty="0">
                <a:solidFill>
                  <a:schemeClr val="tx1"/>
                </a:solidFill>
              </a:rPr>
              <a:t>?</a:t>
            </a:r>
            <a:endParaRPr sz="2200" dirty="0">
              <a:solidFill>
                <a:schemeClr val="tx1"/>
              </a:solidFill>
            </a:endParaRPr>
          </a:p>
        </p:txBody>
      </p:sp>
      <p:sp>
        <p:nvSpPr>
          <p:cNvPr id="3" name="object 3"/>
          <p:cNvSpPr txBox="1"/>
          <p:nvPr/>
        </p:nvSpPr>
        <p:spPr>
          <a:xfrm>
            <a:off x="1100204" y="779364"/>
            <a:ext cx="6908800" cy="861774"/>
          </a:xfrm>
          <a:prstGeom prst="rect">
            <a:avLst/>
          </a:prstGeom>
        </p:spPr>
        <p:txBody>
          <a:bodyPr vert="horz" wrap="square" lIns="0" tIns="40640" rIns="0" bIns="0" rtlCol="0">
            <a:spAutoFit/>
          </a:bodyPr>
          <a:lstStyle/>
          <a:p>
            <a:pPr marL="12700" marR="5080" algn="ctr">
              <a:lnSpc>
                <a:spcPts val="1600"/>
              </a:lnSpc>
              <a:spcBef>
                <a:spcPts val="320"/>
              </a:spcBef>
            </a:pPr>
            <a:r>
              <a:rPr sz="1500" dirty="0">
                <a:solidFill>
                  <a:srgbClr val="373437"/>
                </a:solidFill>
                <a:latin typeface="Trebuchet MS"/>
                <a:cs typeface="Trebuchet MS"/>
              </a:rPr>
              <a:t>EL ahorro es La parte deL dinero guardada para poder gastarLa más adeLante. Ahorrar es muy importante. No debes  gastar todo tu dinero porque seguro que Lo necesitarás mañana: un regaLo, La bici que tanto te gusta, tu revista  favorita...</a:t>
            </a:r>
            <a:endParaRPr sz="1500" dirty="0">
              <a:latin typeface="Trebuchet MS"/>
              <a:cs typeface="Trebuchet MS"/>
            </a:endParaRPr>
          </a:p>
        </p:txBody>
      </p:sp>
      <p:sp>
        <p:nvSpPr>
          <p:cNvPr id="4" name="object 4"/>
          <p:cNvSpPr txBox="1"/>
          <p:nvPr/>
        </p:nvSpPr>
        <p:spPr>
          <a:xfrm>
            <a:off x="3476298" y="3868151"/>
            <a:ext cx="2575263"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Muchos animales ahorran. La ardilla guarda  las avellanas para preparar el invierno y que  no le falte comida.</a:t>
            </a:r>
            <a:endParaRPr lang="es-EC" sz="1400" dirty="0">
              <a:latin typeface="Trebuchet MS"/>
              <a:cs typeface="Trebuchet MS"/>
            </a:endParaRPr>
          </a:p>
        </p:txBody>
      </p:sp>
      <p:sp>
        <p:nvSpPr>
          <p:cNvPr id="5" name="object 5"/>
          <p:cNvSpPr txBox="1"/>
          <p:nvPr/>
        </p:nvSpPr>
        <p:spPr>
          <a:xfrm>
            <a:off x="6251656" y="3867998"/>
            <a:ext cx="2673200" cy="700192"/>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EL agua cuesta dinero. Malgastarla es un gasto  innecesario. Es muy importante no dejar los  grifos abiertos.</a:t>
            </a:r>
            <a:endParaRPr lang="es-EC" sz="1400" dirty="0">
              <a:latin typeface="Trebuchet MS"/>
              <a:cs typeface="Trebuchet MS"/>
            </a:endParaRPr>
          </a:p>
        </p:txBody>
      </p:sp>
      <p:sp>
        <p:nvSpPr>
          <p:cNvPr id="6" name="object 6"/>
          <p:cNvSpPr txBox="1"/>
          <p:nvPr/>
        </p:nvSpPr>
        <p:spPr>
          <a:xfrm>
            <a:off x="3232234" y="6864736"/>
            <a:ext cx="2932113" cy="866903"/>
          </a:xfrm>
          <a:prstGeom prst="rect">
            <a:avLst/>
          </a:prstGeom>
        </p:spPr>
        <p:txBody>
          <a:bodyPr vert="horz" wrap="square" lIns="0" tIns="33019" rIns="0" bIns="0" rtlCol="0">
            <a:spAutoFit/>
          </a:bodyPr>
          <a:lstStyle/>
          <a:p>
            <a:pPr marL="12700" marR="5080" algn="just">
              <a:lnSpc>
                <a:spcPts val="1300"/>
              </a:lnSpc>
              <a:spcBef>
                <a:spcPts val="259"/>
              </a:spcBef>
            </a:pPr>
            <a:r>
              <a:rPr lang="es-EC" sz="1400" dirty="0">
                <a:solidFill>
                  <a:srgbClr val="373437"/>
                </a:solidFill>
                <a:latin typeface="Trebuchet MS"/>
                <a:cs typeface="Trebuchet MS"/>
              </a:rPr>
              <a:t>Cuando no estamos en casa hay que mantener las  ventanas cerradas y las luces apagadas. Esto permite  ahorrar energía y no gastar de forma innecesaria.</a:t>
            </a:r>
            <a:endParaRPr lang="es-EC" sz="1400" dirty="0">
              <a:latin typeface="Trebuchet MS"/>
              <a:cs typeface="Trebuchet MS"/>
            </a:endParaRPr>
          </a:p>
        </p:txBody>
      </p:sp>
      <p:sp>
        <p:nvSpPr>
          <p:cNvPr id="7" name="object 7"/>
          <p:cNvSpPr txBox="1"/>
          <p:nvPr/>
        </p:nvSpPr>
        <p:spPr>
          <a:xfrm>
            <a:off x="6405670" y="6928190"/>
            <a:ext cx="2545715" cy="866903"/>
          </a:xfrm>
          <a:prstGeom prst="rect">
            <a:avLst/>
          </a:prstGeom>
        </p:spPr>
        <p:txBody>
          <a:bodyPr vert="horz" wrap="square" lIns="0" tIns="33019" rIns="0" bIns="0" rtlCol="0">
            <a:spAutoFit/>
          </a:bodyPr>
          <a:lstStyle/>
          <a:p>
            <a:pPr marL="12700" marR="5080" algn="just">
              <a:lnSpc>
                <a:spcPts val="1300"/>
              </a:lnSpc>
              <a:spcBef>
                <a:spcPts val="259"/>
              </a:spcBef>
            </a:pPr>
            <a:r>
              <a:rPr lang="es-EC" sz="1400" dirty="0">
                <a:solidFill>
                  <a:srgbClr val="373437"/>
                </a:solidFill>
                <a:latin typeface="Trebuchet MS"/>
                <a:cs typeface="Trebuchet MS"/>
              </a:rPr>
              <a:t>Puedes gastar para </a:t>
            </a:r>
            <a:r>
              <a:rPr lang="es-EC" sz="1400" dirty="0" err="1">
                <a:solidFill>
                  <a:srgbClr val="373437"/>
                </a:solidFill>
                <a:latin typeface="Trebuchet MS"/>
                <a:cs typeface="Trebuchet MS"/>
              </a:rPr>
              <a:t>tí</a:t>
            </a:r>
            <a:r>
              <a:rPr lang="es-EC" sz="1400" dirty="0">
                <a:solidFill>
                  <a:srgbClr val="373437"/>
                </a:solidFill>
                <a:latin typeface="Trebuchet MS"/>
                <a:cs typeface="Trebuchet MS"/>
              </a:rPr>
              <a:t>, y también para los demás.  Daniel compra dos helados, uno para él y otro para  invitar a lucía.</a:t>
            </a:r>
            <a:endParaRPr lang="es-EC" sz="1400" dirty="0">
              <a:latin typeface="Trebuchet MS"/>
              <a:cs typeface="Trebuchet MS"/>
            </a:endParaRPr>
          </a:p>
        </p:txBody>
      </p:sp>
      <p:sp>
        <p:nvSpPr>
          <p:cNvPr id="8" name="object 8"/>
          <p:cNvSpPr txBox="1"/>
          <p:nvPr/>
        </p:nvSpPr>
        <p:spPr>
          <a:xfrm>
            <a:off x="699114" y="6928190"/>
            <a:ext cx="2258060" cy="700191"/>
          </a:xfrm>
          <a:prstGeom prst="rect">
            <a:avLst/>
          </a:prstGeom>
        </p:spPr>
        <p:txBody>
          <a:bodyPr vert="horz" wrap="square" lIns="0" tIns="33019" rIns="0" bIns="0" rtlCol="0">
            <a:spAutoFit/>
          </a:bodyPr>
          <a:lstStyle/>
          <a:p>
            <a:pPr marL="12700" marR="5080" algn="just">
              <a:lnSpc>
                <a:spcPts val="1300"/>
              </a:lnSpc>
              <a:spcBef>
                <a:spcPts val="259"/>
              </a:spcBef>
            </a:pPr>
            <a:r>
              <a:rPr lang="es-EC" sz="1400" dirty="0">
                <a:solidFill>
                  <a:srgbClr val="373437"/>
                </a:solidFill>
                <a:latin typeface="Trebuchet MS"/>
                <a:cs typeface="Trebuchet MS"/>
              </a:rPr>
              <a:t>Es importante comparar precios antes de  comprar. </a:t>
            </a:r>
            <a:r>
              <a:rPr lang="es-EC" sz="1600" dirty="0">
                <a:solidFill>
                  <a:srgbClr val="373437"/>
                </a:solidFill>
                <a:latin typeface="Trebuchet MS"/>
                <a:cs typeface="Trebuchet MS"/>
              </a:rPr>
              <a:t>Así</a:t>
            </a:r>
            <a:r>
              <a:rPr lang="es-EC" sz="1400" dirty="0">
                <a:solidFill>
                  <a:srgbClr val="373437"/>
                </a:solidFill>
                <a:latin typeface="Trebuchet MS"/>
                <a:cs typeface="Trebuchet MS"/>
              </a:rPr>
              <a:t> también podrás ahorrar parte  de tu dinero.</a:t>
            </a:r>
            <a:endParaRPr lang="es-EC" sz="1400" dirty="0">
              <a:latin typeface="Trebuchet MS"/>
              <a:cs typeface="Trebuchet MS"/>
            </a:endParaRPr>
          </a:p>
        </p:txBody>
      </p:sp>
      <p:sp>
        <p:nvSpPr>
          <p:cNvPr id="9" name="object 9"/>
          <p:cNvSpPr txBox="1"/>
          <p:nvPr/>
        </p:nvSpPr>
        <p:spPr>
          <a:xfrm>
            <a:off x="555096" y="3867541"/>
            <a:ext cx="2545715" cy="866904"/>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Cuando tienes dinero, no hace falta gastarlo  enseguida. Puedes guardarlo para algo </a:t>
            </a:r>
            <a:r>
              <a:rPr lang="es-EC" sz="1400" dirty="0" err="1">
                <a:solidFill>
                  <a:srgbClr val="373437"/>
                </a:solidFill>
                <a:latin typeface="Trebuchet MS"/>
                <a:cs typeface="Trebuchet MS"/>
              </a:rPr>
              <a:t>imnportante</a:t>
            </a:r>
            <a:r>
              <a:rPr lang="es-EC" sz="1400" dirty="0">
                <a:solidFill>
                  <a:srgbClr val="373437"/>
                </a:solidFill>
                <a:latin typeface="Trebuchet MS"/>
                <a:cs typeface="Trebuchet MS"/>
              </a:rPr>
              <a:t>  en el futuro. Esto se llama ahorrar.</a:t>
            </a:r>
            <a:endParaRPr lang="es-EC" sz="1400" dirty="0">
              <a:latin typeface="Trebuchet MS"/>
              <a:cs typeface="Trebuchet MS"/>
            </a:endParaRPr>
          </a:p>
        </p:txBody>
      </p:sp>
      <p:grpSp>
        <p:nvGrpSpPr>
          <p:cNvPr id="10" name="object 10"/>
          <p:cNvGrpSpPr/>
          <p:nvPr/>
        </p:nvGrpSpPr>
        <p:grpSpPr>
          <a:xfrm>
            <a:off x="3488999" y="1601996"/>
            <a:ext cx="2232025" cy="2232025"/>
            <a:chOff x="3488999" y="1601996"/>
            <a:chExt cx="2232025" cy="2232025"/>
          </a:xfrm>
        </p:grpSpPr>
        <p:sp>
          <p:nvSpPr>
            <p:cNvPr id="11" name="object 11"/>
            <p:cNvSpPr/>
            <p:nvPr/>
          </p:nvSpPr>
          <p:spPr>
            <a:xfrm>
              <a:off x="3488999" y="1601996"/>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2" name="object 12"/>
            <p:cNvPicPr/>
            <p:nvPr/>
          </p:nvPicPr>
          <p:blipFill>
            <a:blip r:embed="rId2" cstate="print"/>
            <a:stretch>
              <a:fillRect/>
            </a:stretch>
          </p:blipFill>
          <p:spPr>
            <a:xfrm>
              <a:off x="3542576" y="1644396"/>
              <a:ext cx="2077110" cy="2077110"/>
            </a:xfrm>
            <a:prstGeom prst="rect">
              <a:avLst/>
            </a:prstGeom>
          </p:spPr>
        </p:pic>
      </p:grpSp>
      <p:grpSp>
        <p:nvGrpSpPr>
          <p:cNvPr id="13" name="object 13"/>
          <p:cNvGrpSpPr/>
          <p:nvPr/>
        </p:nvGrpSpPr>
        <p:grpSpPr>
          <a:xfrm>
            <a:off x="711852" y="1601996"/>
            <a:ext cx="2232025" cy="2232025"/>
            <a:chOff x="711852" y="1601996"/>
            <a:chExt cx="2232025" cy="2232025"/>
          </a:xfrm>
        </p:grpSpPr>
        <p:sp>
          <p:nvSpPr>
            <p:cNvPr id="14" name="object 14"/>
            <p:cNvSpPr/>
            <p:nvPr/>
          </p:nvSpPr>
          <p:spPr>
            <a:xfrm>
              <a:off x="711852" y="1601996"/>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5" name="object 15"/>
            <p:cNvPicPr/>
            <p:nvPr/>
          </p:nvPicPr>
          <p:blipFill>
            <a:blip r:embed="rId3" cstate="print"/>
            <a:stretch>
              <a:fillRect/>
            </a:stretch>
          </p:blipFill>
          <p:spPr>
            <a:xfrm>
              <a:off x="765428" y="1644396"/>
              <a:ext cx="2077110" cy="2077110"/>
            </a:xfrm>
            <a:prstGeom prst="rect">
              <a:avLst/>
            </a:prstGeom>
          </p:spPr>
        </p:pic>
      </p:grpSp>
      <p:grpSp>
        <p:nvGrpSpPr>
          <p:cNvPr id="16" name="object 16"/>
          <p:cNvGrpSpPr/>
          <p:nvPr/>
        </p:nvGrpSpPr>
        <p:grpSpPr>
          <a:xfrm>
            <a:off x="6264394" y="1601996"/>
            <a:ext cx="2232025" cy="2232025"/>
            <a:chOff x="6264394" y="1601996"/>
            <a:chExt cx="2232025" cy="2232025"/>
          </a:xfrm>
        </p:grpSpPr>
        <p:sp>
          <p:nvSpPr>
            <p:cNvPr id="17" name="object 17"/>
            <p:cNvSpPr/>
            <p:nvPr/>
          </p:nvSpPr>
          <p:spPr>
            <a:xfrm>
              <a:off x="6264394" y="1601996"/>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8" name="object 18"/>
            <p:cNvPicPr/>
            <p:nvPr/>
          </p:nvPicPr>
          <p:blipFill>
            <a:blip r:embed="rId4" cstate="print"/>
            <a:stretch>
              <a:fillRect/>
            </a:stretch>
          </p:blipFill>
          <p:spPr>
            <a:xfrm>
              <a:off x="6317970" y="1721967"/>
              <a:ext cx="2077110" cy="2077123"/>
            </a:xfrm>
            <a:prstGeom prst="rect">
              <a:avLst/>
            </a:prstGeom>
          </p:spPr>
        </p:pic>
      </p:grpSp>
      <p:grpSp>
        <p:nvGrpSpPr>
          <p:cNvPr id="19" name="object 19"/>
          <p:cNvGrpSpPr/>
          <p:nvPr/>
        </p:nvGrpSpPr>
        <p:grpSpPr>
          <a:xfrm>
            <a:off x="3545750" y="4628888"/>
            <a:ext cx="2232025" cy="2232025"/>
            <a:chOff x="3488999" y="4644549"/>
            <a:chExt cx="2232025" cy="2232025"/>
          </a:xfrm>
        </p:grpSpPr>
        <p:sp>
          <p:nvSpPr>
            <p:cNvPr id="20" name="object 20"/>
            <p:cNvSpPr/>
            <p:nvPr/>
          </p:nvSpPr>
          <p:spPr>
            <a:xfrm>
              <a:off x="3488999" y="4644549"/>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1" name="object 21"/>
            <p:cNvPicPr/>
            <p:nvPr/>
          </p:nvPicPr>
          <p:blipFill>
            <a:blip r:embed="rId5" cstate="print"/>
            <a:stretch>
              <a:fillRect/>
            </a:stretch>
          </p:blipFill>
          <p:spPr>
            <a:xfrm>
              <a:off x="3542576" y="4764519"/>
              <a:ext cx="2077110" cy="2077123"/>
            </a:xfrm>
            <a:prstGeom prst="rect">
              <a:avLst/>
            </a:prstGeom>
          </p:spPr>
        </p:pic>
      </p:grpSp>
      <p:grpSp>
        <p:nvGrpSpPr>
          <p:cNvPr id="22" name="object 22"/>
          <p:cNvGrpSpPr/>
          <p:nvPr/>
        </p:nvGrpSpPr>
        <p:grpSpPr>
          <a:xfrm>
            <a:off x="711852" y="4644549"/>
            <a:ext cx="2232025" cy="2232025"/>
            <a:chOff x="711852" y="4644549"/>
            <a:chExt cx="2232025" cy="2232025"/>
          </a:xfrm>
        </p:grpSpPr>
        <p:sp>
          <p:nvSpPr>
            <p:cNvPr id="23" name="object 23"/>
            <p:cNvSpPr/>
            <p:nvPr/>
          </p:nvSpPr>
          <p:spPr>
            <a:xfrm>
              <a:off x="711852" y="4644549"/>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4" name="object 24"/>
            <p:cNvPicPr/>
            <p:nvPr/>
          </p:nvPicPr>
          <p:blipFill>
            <a:blip r:embed="rId6" cstate="print"/>
            <a:stretch>
              <a:fillRect/>
            </a:stretch>
          </p:blipFill>
          <p:spPr>
            <a:xfrm>
              <a:off x="823607" y="4706340"/>
              <a:ext cx="2077110" cy="2077123"/>
            </a:xfrm>
            <a:prstGeom prst="rect">
              <a:avLst/>
            </a:prstGeom>
          </p:spPr>
        </p:pic>
      </p:grpSp>
      <p:grpSp>
        <p:nvGrpSpPr>
          <p:cNvPr id="25" name="object 25"/>
          <p:cNvGrpSpPr/>
          <p:nvPr/>
        </p:nvGrpSpPr>
        <p:grpSpPr>
          <a:xfrm>
            <a:off x="6264394" y="4644549"/>
            <a:ext cx="2232025" cy="2232025"/>
            <a:chOff x="6264394" y="4644549"/>
            <a:chExt cx="2232025" cy="2232025"/>
          </a:xfrm>
        </p:grpSpPr>
        <p:sp>
          <p:nvSpPr>
            <p:cNvPr id="26" name="object 26"/>
            <p:cNvSpPr/>
            <p:nvPr/>
          </p:nvSpPr>
          <p:spPr>
            <a:xfrm>
              <a:off x="6264394" y="4644549"/>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7" name="object 27"/>
            <p:cNvPicPr/>
            <p:nvPr/>
          </p:nvPicPr>
          <p:blipFill>
            <a:blip r:embed="rId7" cstate="print"/>
            <a:stretch>
              <a:fillRect/>
            </a:stretch>
          </p:blipFill>
          <p:spPr>
            <a:xfrm>
              <a:off x="6376149" y="4706340"/>
              <a:ext cx="2077110" cy="2077123"/>
            </a:xfrm>
            <a:prstGeom prst="rect">
              <a:avLst/>
            </a:prstGeom>
          </p:spPr>
        </p:pic>
      </p:grpSp>
      <p:sp>
        <p:nvSpPr>
          <p:cNvPr id="32" name="Rectángulo 31"/>
          <p:cNvSpPr/>
          <p:nvPr/>
        </p:nvSpPr>
        <p:spPr>
          <a:xfrm>
            <a:off x="9124950" y="0"/>
            <a:ext cx="590550" cy="77787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28" name="Imagen 27">
            <a:extLst>
              <a:ext uri="{FF2B5EF4-FFF2-40B4-BE49-F238E27FC236}">
                <a16:creationId xmlns:a16="http://schemas.microsoft.com/office/drawing/2014/main" id="{6274F785-D4C3-0787-3FE3-67E171711129}"/>
              </a:ext>
            </a:extLst>
          </p:cNvPr>
          <p:cNvPicPr>
            <a:picLocks noChangeAspect="1"/>
          </p:cNvPicPr>
          <p:nvPr/>
        </p:nvPicPr>
        <p:blipFill>
          <a:blip r:embed="rId8" cstate="print">
            <a:extLst>
              <a:ext uri="{28A0092B-C50C-407E-A947-70E740481C1C}">
                <a14:useLocalDpi xmlns:a14="http://schemas.microsoft.com/office/drawing/2010/main" val="0"/>
              </a:ext>
            </a:extLst>
          </a:blip>
          <a:srcRect r="75318"/>
          <a:stretch/>
        </p:blipFill>
        <p:spPr>
          <a:xfrm>
            <a:off x="8182569" y="112227"/>
            <a:ext cx="816304" cy="98185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0016" y="545838"/>
            <a:ext cx="6991984" cy="861774"/>
          </a:xfrm>
          <a:prstGeom prst="rect">
            <a:avLst/>
          </a:prstGeom>
        </p:spPr>
        <p:txBody>
          <a:bodyPr vert="horz" wrap="square" lIns="0" tIns="40640" rIns="0" bIns="0" rtlCol="0">
            <a:spAutoFit/>
          </a:bodyPr>
          <a:lstStyle/>
          <a:p>
            <a:pPr marL="12065" marR="5080" algn="ctr">
              <a:lnSpc>
                <a:spcPts val="1600"/>
              </a:lnSpc>
              <a:spcBef>
                <a:spcPts val="320"/>
              </a:spcBef>
            </a:pPr>
            <a:r>
              <a:rPr sz="1500" dirty="0">
                <a:solidFill>
                  <a:srgbClr val="504F53"/>
                </a:solidFill>
                <a:latin typeface="Trebuchet MS"/>
                <a:cs typeface="Trebuchet MS"/>
              </a:rPr>
              <a:t>Ahorrar es importante para eL futuro. EL dinero se puede guardar y acumuLar durante un tiempo para utiLizarLo más  tarde. EL ahorro es muy importante ya que permite hacer frente en eL futuro a gastos necesarios o imprevistos y  mejora La caLidad de vida.</a:t>
            </a:r>
            <a:endParaRPr sz="1500" dirty="0">
              <a:latin typeface="Trebuchet MS"/>
              <a:cs typeface="Trebuchet MS"/>
            </a:endParaRPr>
          </a:p>
        </p:txBody>
      </p:sp>
      <p:sp>
        <p:nvSpPr>
          <p:cNvPr id="3" name="object 3"/>
          <p:cNvSpPr txBox="1"/>
          <p:nvPr/>
        </p:nvSpPr>
        <p:spPr>
          <a:xfrm>
            <a:off x="6468648" y="6885276"/>
            <a:ext cx="2545715" cy="866904"/>
          </a:xfrm>
          <a:prstGeom prst="rect">
            <a:avLst/>
          </a:prstGeom>
        </p:spPr>
        <p:txBody>
          <a:bodyPr vert="horz" wrap="square" lIns="0" tIns="33020" rIns="0" bIns="0" rtlCol="0">
            <a:spAutoFit/>
          </a:bodyPr>
          <a:lstStyle/>
          <a:p>
            <a:pPr marL="12700" marR="5080" algn="just">
              <a:lnSpc>
                <a:spcPts val="1300"/>
              </a:lnSpc>
              <a:spcBef>
                <a:spcPts val="260"/>
              </a:spcBef>
            </a:pPr>
            <a:r>
              <a:rPr sz="1400" dirty="0">
                <a:solidFill>
                  <a:srgbClr val="373437"/>
                </a:solidFill>
                <a:latin typeface="Trebuchet MS"/>
                <a:cs typeface="Trebuchet MS"/>
              </a:rPr>
              <a:t>DanieL quiere ser de mayor astronauta o un gran  científico. Sus padres ahorran para que pueda  estudiar y cumpLir sus sueños.</a:t>
            </a:r>
            <a:endParaRPr sz="1400" dirty="0">
              <a:latin typeface="Trebuchet MS"/>
              <a:cs typeface="Trebuchet MS"/>
            </a:endParaRPr>
          </a:p>
        </p:txBody>
      </p:sp>
      <p:sp>
        <p:nvSpPr>
          <p:cNvPr id="4" name="object 4"/>
          <p:cNvSpPr txBox="1"/>
          <p:nvPr/>
        </p:nvSpPr>
        <p:spPr>
          <a:xfrm>
            <a:off x="3347892" y="3833943"/>
            <a:ext cx="2545715" cy="700192"/>
          </a:xfrm>
          <a:prstGeom prst="rect">
            <a:avLst/>
          </a:prstGeom>
        </p:spPr>
        <p:txBody>
          <a:bodyPr vert="horz" wrap="square" lIns="0" tIns="33020" rIns="0" bIns="0" rtlCol="0">
            <a:spAutoFit/>
          </a:bodyPr>
          <a:lstStyle/>
          <a:p>
            <a:pPr marL="12700" marR="5080">
              <a:lnSpc>
                <a:spcPts val="1300"/>
              </a:lnSpc>
              <a:spcBef>
                <a:spcPts val="260"/>
              </a:spcBef>
            </a:pPr>
            <a:r>
              <a:rPr sz="1400" dirty="0">
                <a:solidFill>
                  <a:srgbClr val="373437"/>
                </a:solidFill>
                <a:latin typeface="Trebuchet MS"/>
                <a:cs typeface="Trebuchet MS"/>
              </a:rPr>
              <a:t>Puedes regaLar y donar Los juguetes que ya no usas a  otros niños que no tienen dinero para comprárseLos.</a:t>
            </a:r>
            <a:endParaRPr sz="1400" dirty="0">
              <a:latin typeface="Trebuchet MS"/>
              <a:cs typeface="Trebuchet MS"/>
            </a:endParaRPr>
          </a:p>
        </p:txBody>
      </p:sp>
      <p:sp>
        <p:nvSpPr>
          <p:cNvPr id="5" name="object 5"/>
          <p:cNvSpPr txBox="1"/>
          <p:nvPr/>
        </p:nvSpPr>
        <p:spPr>
          <a:xfrm>
            <a:off x="3297128" y="6849454"/>
            <a:ext cx="2896870" cy="866904"/>
          </a:xfrm>
          <a:prstGeom prst="rect">
            <a:avLst/>
          </a:prstGeom>
        </p:spPr>
        <p:txBody>
          <a:bodyPr vert="horz" wrap="square" lIns="0" tIns="33020" rIns="0" bIns="0" rtlCol="0">
            <a:spAutoFit/>
          </a:bodyPr>
          <a:lstStyle/>
          <a:p>
            <a:pPr marL="12700" marR="5080" algn="just">
              <a:lnSpc>
                <a:spcPts val="1300"/>
              </a:lnSpc>
              <a:spcBef>
                <a:spcPts val="260"/>
              </a:spcBef>
            </a:pPr>
            <a:r>
              <a:rPr sz="1400" dirty="0">
                <a:solidFill>
                  <a:srgbClr val="373437"/>
                </a:solidFill>
                <a:latin typeface="Trebuchet MS"/>
                <a:cs typeface="Trebuchet MS"/>
              </a:rPr>
              <a:t>EL conductor paga un seguro para su coche. Así, eL día  que Le pase aLgo no tendrá que desemboLsar eL gasto de  La reparación. EL seguro nos protege en estas situaciones.</a:t>
            </a:r>
            <a:endParaRPr sz="1400" dirty="0">
              <a:latin typeface="Trebuchet MS"/>
              <a:cs typeface="Trebuchet MS"/>
            </a:endParaRPr>
          </a:p>
        </p:txBody>
      </p:sp>
      <p:sp>
        <p:nvSpPr>
          <p:cNvPr id="6" name="object 6"/>
          <p:cNvSpPr txBox="1"/>
          <p:nvPr/>
        </p:nvSpPr>
        <p:spPr>
          <a:xfrm>
            <a:off x="368367" y="3696210"/>
            <a:ext cx="2742288" cy="700192"/>
          </a:xfrm>
          <a:prstGeom prst="rect">
            <a:avLst/>
          </a:prstGeom>
        </p:spPr>
        <p:txBody>
          <a:bodyPr vert="horz" wrap="square" lIns="0" tIns="33020" rIns="0" bIns="0" rtlCol="0">
            <a:spAutoFit/>
          </a:bodyPr>
          <a:lstStyle/>
          <a:p>
            <a:pPr marL="12700" marR="5080" algn="just">
              <a:lnSpc>
                <a:spcPts val="1300"/>
              </a:lnSpc>
              <a:spcBef>
                <a:spcPts val="260"/>
              </a:spcBef>
            </a:pPr>
            <a:r>
              <a:rPr sz="1400" dirty="0">
                <a:solidFill>
                  <a:srgbClr val="373437"/>
                </a:solidFill>
                <a:latin typeface="Trebuchet MS"/>
                <a:cs typeface="Trebuchet MS"/>
              </a:rPr>
              <a:t>Las personas ahorran durante su vida. Esto Les  permite disfrutar de Los amigos y La famiLia cuando  LLegan a La jubiLación.</a:t>
            </a:r>
            <a:endParaRPr sz="1400" dirty="0">
              <a:latin typeface="Trebuchet MS"/>
              <a:cs typeface="Trebuchet MS"/>
            </a:endParaRPr>
          </a:p>
        </p:txBody>
      </p:sp>
      <p:sp>
        <p:nvSpPr>
          <p:cNvPr id="7" name="object 7"/>
          <p:cNvSpPr txBox="1"/>
          <p:nvPr/>
        </p:nvSpPr>
        <p:spPr>
          <a:xfrm>
            <a:off x="6107846" y="3736447"/>
            <a:ext cx="2866638" cy="866904"/>
          </a:xfrm>
          <a:prstGeom prst="rect">
            <a:avLst/>
          </a:prstGeom>
        </p:spPr>
        <p:txBody>
          <a:bodyPr vert="horz" wrap="square" lIns="0" tIns="33020" rIns="0" bIns="0" rtlCol="0">
            <a:spAutoFit/>
          </a:bodyPr>
          <a:lstStyle/>
          <a:p>
            <a:pPr marL="12700" marR="5080" algn="just">
              <a:lnSpc>
                <a:spcPts val="1300"/>
              </a:lnSpc>
              <a:spcBef>
                <a:spcPts val="260"/>
              </a:spcBef>
            </a:pPr>
            <a:r>
              <a:rPr lang="es-EC" sz="1400" dirty="0">
                <a:solidFill>
                  <a:srgbClr val="373437"/>
                </a:solidFill>
                <a:latin typeface="Trebuchet MS"/>
                <a:cs typeface="Trebuchet MS"/>
              </a:rPr>
              <a:t>También podemos ahorrar para ayudar a los demás.  Pregunta en tu colegio, seguro que puedes participar  en muchas acciones solidarias.</a:t>
            </a:r>
            <a:endParaRPr lang="es-EC" sz="1400" dirty="0">
              <a:latin typeface="Trebuchet MS"/>
              <a:cs typeface="Trebuchet MS"/>
            </a:endParaRPr>
          </a:p>
        </p:txBody>
      </p:sp>
      <p:sp>
        <p:nvSpPr>
          <p:cNvPr id="8" name="object 8"/>
          <p:cNvSpPr txBox="1"/>
          <p:nvPr/>
        </p:nvSpPr>
        <p:spPr>
          <a:xfrm>
            <a:off x="110080" y="6817814"/>
            <a:ext cx="2973261" cy="866904"/>
          </a:xfrm>
          <a:prstGeom prst="rect">
            <a:avLst/>
          </a:prstGeom>
        </p:spPr>
        <p:txBody>
          <a:bodyPr vert="horz" wrap="square" lIns="0" tIns="33020" rIns="0" bIns="0" rtlCol="0">
            <a:spAutoFit/>
          </a:bodyPr>
          <a:lstStyle/>
          <a:p>
            <a:pPr marL="12700" marR="5080" algn="just">
              <a:lnSpc>
                <a:spcPts val="1300"/>
              </a:lnSpc>
              <a:spcBef>
                <a:spcPts val="260"/>
              </a:spcBef>
            </a:pPr>
            <a:r>
              <a:rPr sz="1400" dirty="0">
                <a:solidFill>
                  <a:srgbClr val="373437"/>
                </a:solidFill>
                <a:latin typeface="Trebuchet MS"/>
                <a:cs typeface="Trebuchet MS"/>
              </a:rPr>
              <a:t>Javier, eL hermano de Lucía, ha estado ahorrando para  comprarse un coche de segunda mano que necesita  para trabajar. Trabajar Le permite ganar dinero.</a:t>
            </a:r>
            <a:endParaRPr sz="1400" dirty="0">
              <a:latin typeface="Trebuchet MS"/>
              <a:cs typeface="Trebuchet MS"/>
            </a:endParaRPr>
          </a:p>
        </p:txBody>
      </p:sp>
      <p:sp>
        <p:nvSpPr>
          <p:cNvPr id="9" name="object 9"/>
          <p:cNvSpPr txBox="1">
            <a:spLocks noGrp="1"/>
          </p:cNvSpPr>
          <p:nvPr>
            <p:ph type="title"/>
          </p:nvPr>
        </p:nvSpPr>
        <p:spPr>
          <a:xfrm>
            <a:off x="2798019" y="84656"/>
            <a:ext cx="3395979" cy="391160"/>
          </a:xfrm>
          <a:prstGeom prst="rect">
            <a:avLst/>
          </a:prstGeom>
        </p:spPr>
        <p:txBody>
          <a:bodyPr vert="horz" wrap="square" lIns="0" tIns="12700" rIns="0" bIns="0" rtlCol="0">
            <a:spAutoFit/>
          </a:bodyPr>
          <a:lstStyle/>
          <a:p>
            <a:pPr marL="12700">
              <a:lnSpc>
                <a:spcPct val="100000"/>
              </a:lnSpc>
              <a:spcBef>
                <a:spcPts val="100"/>
              </a:spcBef>
            </a:pPr>
            <a:r>
              <a:rPr sz="2400" spc="100" dirty="0">
                <a:solidFill>
                  <a:schemeClr val="tx1"/>
                </a:solidFill>
              </a:rPr>
              <a:t>¿Por</a:t>
            </a:r>
            <a:r>
              <a:rPr sz="2400" spc="114" dirty="0">
                <a:solidFill>
                  <a:schemeClr val="tx1"/>
                </a:solidFill>
              </a:rPr>
              <a:t> </a:t>
            </a:r>
            <a:r>
              <a:rPr sz="2400" spc="90" dirty="0" err="1">
                <a:solidFill>
                  <a:schemeClr val="tx1"/>
                </a:solidFill>
              </a:rPr>
              <a:t>qué</a:t>
            </a:r>
            <a:r>
              <a:rPr sz="2400" spc="114" dirty="0">
                <a:solidFill>
                  <a:schemeClr val="tx1"/>
                </a:solidFill>
              </a:rPr>
              <a:t> </a:t>
            </a:r>
            <a:r>
              <a:rPr sz="2400" spc="114" dirty="0" err="1">
                <a:solidFill>
                  <a:schemeClr val="tx1"/>
                </a:solidFill>
              </a:rPr>
              <a:t>ahorrar</a:t>
            </a:r>
            <a:r>
              <a:rPr lang="es-EC" sz="2400" spc="114" dirty="0">
                <a:solidFill>
                  <a:schemeClr val="tx1"/>
                </a:solidFill>
              </a:rPr>
              <a:t>?</a:t>
            </a:r>
            <a:endParaRPr sz="2400" dirty="0">
              <a:solidFill>
                <a:schemeClr val="tx1"/>
              </a:solidFill>
            </a:endParaRPr>
          </a:p>
        </p:txBody>
      </p:sp>
      <p:grpSp>
        <p:nvGrpSpPr>
          <p:cNvPr id="10" name="object 10"/>
          <p:cNvGrpSpPr/>
          <p:nvPr/>
        </p:nvGrpSpPr>
        <p:grpSpPr>
          <a:xfrm>
            <a:off x="721800" y="4534134"/>
            <a:ext cx="2232025" cy="2232025"/>
            <a:chOff x="675853" y="4662551"/>
            <a:chExt cx="2232025" cy="2232025"/>
          </a:xfrm>
        </p:grpSpPr>
        <p:sp>
          <p:nvSpPr>
            <p:cNvPr id="11" name="object 11"/>
            <p:cNvSpPr/>
            <p:nvPr/>
          </p:nvSpPr>
          <p:spPr>
            <a:xfrm>
              <a:off x="675853" y="4662551"/>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2" name="object 12"/>
            <p:cNvPicPr/>
            <p:nvPr/>
          </p:nvPicPr>
          <p:blipFill>
            <a:blip r:embed="rId3" cstate="print"/>
            <a:stretch>
              <a:fillRect/>
            </a:stretch>
          </p:blipFill>
          <p:spPr>
            <a:xfrm>
              <a:off x="729424" y="4704943"/>
              <a:ext cx="2077110" cy="2077110"/>
            </a:xfrm>
            <a:prstGeom prst="rect">
              <a:avLst/>
            </a:prstGeom>
          </p:spPr>
        </p:pic>
      </p:grpSp>
      <p:grpSp>
        <p:nvGrpSpPr>
          <p:cNvPr id="13" name="object 13"/>
          <p:cNvGrpSpPr/>
          <p:nvPr/>
        </p:nvGrpSpPr>
        <p:grpSpPr>
          <a:xfrm>
            <a:off x="3443951" y="1481942"/>
            <a:ext cx="2232025" cy="2232025"/>
            <a:chOff x="3465624" y="1619995"/>
            <a:chExt cx="2232025" cy="2232025"/>
          </a:xfrm>
        </p:grpSpPr>
        <p:sp>
          <p:nvSpPr>
            <p:cNvPr id="14" name="object 14"/>
            <p:cNvSpPr/>
            <p:nvPr/>
          </p:nvSpPr>
          <p:spPr>
            <a:xfrm>
              <a:off x="3465624" y="1619995"/>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5" name="object 15"/>
            <p:cNvPicPr/>
            <p:nvPr/>
          </p:nvPicPr>
          <p:blipFill>
            <a:blip r:embed="rId4" cstate="print"/>
            <a:stretch>
              <a:fillRect/>
            </a:stretch>
          </p:blipFill>
          <p:spPr>
            <a:xfrm>
              <a:off x="3519195" y="1739976"/>
              <a:ext cx="2077110" cy="2077110"/>
            </a:xfrm>
            <a:prstGeom prst="rect">
              <a:avLst/>
            </a:prstGeom>
          </p:spPr>
        </p:pic>
      </p:grpSp>
      <p:grpSp>
        <p:nvGrpSpPr>
          <p:cNvPr id="16" name="object 16"/>
          <p:cNvGrpSpPr/>
          <p:nvPr/>
        </p:nvGrpSpPr>
        <p:grpSpPr>
          <a:xfrm>
            <a:off x="3481754" y="4534135"/>
            <a:ext cx="2232025" cy="2232025"/>
            <a:chOff x="3465624" y="4662551"/>
            <a:chExt cx="2232025" cy="2232025"/>
          </a:xfrm>
        </p:grpSpPr>
        <p:sp>
          <p:nvSpPr>
            <p:cNvPr id="17" name="object 17"/>
            <p:cNvSpPr/>
            <p:nvPr/>
          </p:nvSpPr>
          <p:spPr>
            <a:xfrm>
              <a:off x="3465624" y="4662551"/>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18" name="object 18"/>
            <p:cNvPicPr/>
            <p:nvPr/>
          </p:nvPicPr>
          <p:blipFill>
            <a:blip r:embed="rId5" cstate="print"/>
            <a:stretch>
              <a:fillRect/>
            </a:stretch>
          </p:blipFill>
          <p:spPr>
            <a:xfrm>
              <a:off x="3519195" y="4782527"/>
              <a:ext cx="2077110" cy="2077097"/>
            </a:xfrm>
            <a:prstGeom prst="rect">
              <a:avLst/>
            </a:prstGeom>
          </p:spPr>
        </p:pic>
      </p:grpSp>
      <p:grpSp>
        <p:nvGrpSpPr>
          <p:cNvPr id="19" name="object 19"/>
          <p:cNvGrpSpPr/>
          <p:nvPr/>
        </p:nvGrpSpPr>
        <p:grpSpPr>
          <a:xfrm>
            <a:off x="6348393" y="1374502"/>
            <a:ext cx="2232025" cy="2232025"/>
            <a:chOff x="6264394" y="1673994"/>
            <a:chExt cx="2232025" cy="2232025"/>
          </a:xfrm>
        </p:grpSpPr>
        <p:sp>
          <p:nvSpPr>
            <p:cNvPr id="20" name="object 20"/>
            <p:cNvSpPr/>
            <p:nvPr/>
          </p:nvSpPr>
          <p:spPr>
            <a:xfrm>
              <a:off x="6264394" y="1673994"/>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1" name="object 21"/>
            <p:cNvPicPr/>
            <p:nvPr/>
          </p:nvPicPr>
          <p:blipFill>
            <a:blip r:embed="rId6" cstate="print"/>
            <a:stretch>
              <a:fillRect/>
            </a:stretch>
          </p:blipFill>
          <p:spPr>
            <a:xfrm>
              <a:off x="6376149" y="1735785"/>
              <a:ext cx="2077110" cy="2077123"/>
            </a:xfrm>
            <a:prstGeom prst="rect">
              <a:avLst/>
            </a:prstGeom>
          </p:spPr>
        </p:pic>
      </p:grpSp>
      <p:grpSp>
        <p:nvGrpSpPr>
          <p:cNvPr id="22" name="object 22"/>
          <p:cNvGrpSpPr/>
          <p:nvPr/>
        </p:nvGrpSpPr>
        <p:grpSpPr>
          <a:xfrm>
            <a:off x="623508" y="1428557"/>
            <a:ext cx="2232025" cy="2232025"/>
            <a:chOff x="621852" y="1628993"/>
            <a:chExt cx="2232025" cy="2232025"/>
          </a:xfrm>
        </p:grpSpPr>
        <p:sp>
          <p:nvSpPr>
            <p:cNvPr id="23" name="object 23"/>
            <p:cNvSpPr/>
            <p:nvPr/>
          </p:nvSpPr>
          <p:spPr>
            <a:xfrm>
              <a:off x="621852" y="1628993"/>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4" name="object 24"/>
            <p:cNvPicPr/>
            <p:nvPr/>
          </p:nvPicPr>
          <p:blipFill>
            <a:blip r:embed="rId7" cstate="print"/>
            <a:stretch>
              <a:fillRect/>
            </a:stretch>
          </p:blipFill>
          <p:spPr>
            <a:xfrm>
              <a:off x="699300" y="1739976"/>
              <a:ext cx="2077110" cy="2077097"/>
            </a:xfrm>
            <a:prstGeom prst="rect">
              <a:avLst/>
            </a:prstGeom>
          </p:spPr>
        </p:pic>
      </p:grpSp>
      <p:grpSp>
        <p:nvGrpSpPr>
          <p:cNvPr id="25" name="object 25"/>
          <p:cNvGrpSpPr/>
          <p:nvPr/>
        </p:nvGrpSpPr>
        <p:grpSpPr>
          <a:xfrm>
            <a:off x="6348392" y="4585789"/>
            <a:ext cx="2232025" cy="2232025"/>
            <a:chOff x="6264394" y="4662551"/>
            <a:chExt cx="2232025" cy="2232025"/>
          </a:xfrm>
        </p:grpSpPr>
        <p:sp>
          <p:nvSpPr>
            <p:cNvPr id="26" name="object 26"/>
            <p:cNvSpPr/>
            <p:nvPr/>
          </p:nvSpPr>
          <p:spPr>
            <a:xfrm>
              <a:off x="6264394" y="4662551"/>
              <a:ext cx="2232025" cy="2232025"/>
            </a:xfrm>
            <a:custGeom>
              <a:avLst/>
              <a:gdLst/>
              <a:ahLst/>
              <a:cxnLst/>
              <a:rect l="l" t="t" r="r" b="b"/>
              <a:pathLst>
                <a:path w="2232025" h="2232025">
                  <a:moveTo>
                    <a:pt x="1115999" y="0"/>
                  </a:moveTo>
                  <a:lnTo>
                    <a:pt x="1067590" y="1031"/>
                  </a:lnTo>
                  <a:lnTo>
                    <a:pt x="1019707" y="4096"/>
                  </a:lnTo>
                  <a:lnTo>
                    <a:pt x="972393" y="9153"/>
                  </a:lnTo>
                  <a:lnTo>
                    <a:pt x="925690" y="16162"/>
                  </a:lnTo>
                  <a:lnTo>
                    <a:pt x="879639" y="25078"/>
                  </a:lnTo>
                  <a:lnTo>
                    <a:pt x="834282" y="35862"/>
                  </a:lnTo>
                  <a:lnTo>
                    <a:pt x="789661" y="48470"/>
                  </a:lnTo>
                  <a:lnTo>
                    <a:pt x="745818" y="62861"/>
                  </a:lnTo>
                  <a:lnTo>
                    <a:pt x="702795" y="78993"/>
                  </a:lnTo>
                  <a:lnTo>
                    <a:pt x="660634" y="96825"/>
                  </a:lnTo>
                  <a:lnTo>
                    <a:pt x="619376" y="116314"/>
                  </a:lnTo>
                  <a:lnTo>
                    <a:pt x="579064" y="137418"/>
                  </a:lnTo>
                  <a:lnTo>
                    <a:pt x="539740" y="160096"/>
                  </a:lnTo>
                  <a:lnTo>
                    <a:pt x="501444" y="184306"/>
                  </a:lnTo>
                  <a:lnTo>
                    <a:pt x="464220" y="210006"/>
                  </a:lnTo>
                  <a:lnTo>
                    <a:pt x="428108" y="237153"/>
                  </a:lnTo>
                  <a:lnTo>
                    <a:pt x="393152" y="265707"/>
                  </a:lnTo>
                  <a:lnTo>
                    <a:pt x="359392" y="295625"/>
                  </a:lnTo>
                  <a:lnTo>
                    <a:pt x="326871" y="326866"/>
                  </a:lnTo>
                  <a:lnTo>
                    <a:pt x="295630" y="359387"/>
                  </a:lnTo>
                  <a:lnTo>
                    <a:pt x="265711" y="393146"/>
                  </a:lnTo>
                  <a:lnTo>
                    <a:pt x="237157" y="428103"/>
                  </a:lnTo>
                  <a:lnTo>
                    <a:pt x="210009" y="464214"/>
                  </a:lnTo>
                  <a:lnTo>
                    <a:pt x="184309" y="501438"/>
                  </a:lnTo>
                  <a:lnTo>
                    <a:pt x="160099" y="539734"/>
                  </a:lnTo>
                  <a:lnTo>
                    <a:pt x="137421" y="579059"/>
                  </a:lnTo>
                  <a:lnTo>
                    <a:pt x="116316" y="619371"/>
                  </a:lnTo>
                  <a:lnTo>
                    <a:pt x="96827" y="660629"/>
                  </a:lnTo>
                  <a:lnTo>
                    <a:pt x="78995" y="702790"/>
                  </a:lnTo>
                  <a:lnTo>
                    <a:pt x="62862" y="745813"/>
                  </a:lnTo>
                  <a:lnTo>
                    <a:pt x="48471" y="789656"/>
                  </a:lnTo>
                  <a:lnTo>
                    <a:pt x="35862" y="834278"/>
                  </a:lnTo>
                  <a:lnTo>
                    <a:pt x="25079" y="879635"/>
                  </a:lnTo>
                  <a:lnTo>
                    <a:pt x="16162" y="925687"/>
                  </a:lnTo>
                  <a:lnTo>
                    <a:pt x="9154" y="972391"/>
                  </a:lnTo>
                  <a:lnTo>
                    <a:pt x="4096" y="1019706"/>
                  </a:lnTo>
                  <a:lnTo>
                    <a:pt x="1031" y="1067589"/>
                  </a:lnTo>
                  <a:lnTo>
                    <a:pt x="0" y="1115999"/>
                  </a:lnTo>
                  <a:lnTo>
                    <a:pt x="1031" y="1164409"/>
                  </a:lnTo>
                  <a:lnTo>
                    <a:pt x="4096" y="1212291"/>
                  </a:lnTo>
                  <a:lnTo>
                    <a:pt x="9154" y="1259605"/>
                  </a:lnTo>
                  <a:lnTo>
                    <a:pt x="16162" y="1306309"/>
                  </a:lnTo>
                  <a:lnTo>
                    <a:pt x="25079" y="1352360"/>
                  </a:lnTo>
                  <a:lnTo>
                    <a:pt x="35862" y="1397717"/>
                  </a:lnTo>
                  <a:lnTo>
                    <a:pt x="48471" y="1442338"/>
                  </a:lnTo>
                  <a:lnTo>
                    <a:pt x="62862" y="1486180"/>
                  </a:lnTo>
                  <a:lnTo>
                    <a:pt x="78995" y="1529203"/>
                  </a:lnTo>
                  <a:lnTo>
                    <a:pt x="96827" y="1571365"/>
                  </a:lnTo>
                  <a:lnTo>
                    <a:pt x="116316" y="1612622"/>
                  </a:lnTo>
                  <a:lnTo>
                    <a:pt x="137421" y="1652934"/>
                  </a:lnTo>
                  <a:lnTo>
                    <a:pt x="160099" y="1692259"/>
                  </a:lnTo>
                  <a:lnTo>
                    <a:pt x="184309" y="1730555"/>
                  </a:lnTo>
                  <a:lnTo>
                    <a:pt x="210009" y="1767779"/>
                  </a:lnTo>
                  <a:lnTo>
                    <a:pt x="237157" y="1803890"/>
                  </a:lnTo>
                  <a:lnTo>
                    <a:pt x="265711" y="1838847"/>
                  </a:lnTo>
                  <a:lnTo>
                    <a:pt x="295630" y="1872607"/>
                  </a:lnTo>
                  <a:lnTo>
                    <a:pt x="326871" y="1905128"/>
                  </a:lnTo>
                  <a:lnTo>
                    <a:pt x="359392" y="1936369"/>
                  </a:lnTo>
                  <a:lnTo>
                    <a:pt x="393152" y="1966287"/>
                  </a:lnTo>
                  <a:lnTo>
                    <a:pt x="428108" y="1994841"/>
                  </a:lnTo>
                  <a:lnTo>
                    <a:pt x="464220" y="2021989"/>
                  </a:lnTo>
                  <a:lnTo>
                    <a:pt x="501444" y="2047689"/>
                  </a:lnTo>
                  <a:lnTo>
                    <a:pt x="539740" y="2071899"/>
                  </a:lnTo>
                  <a:lnTo>
                    <a:pt x="579064" y="2094578"/>
                  </a:lnTo>
                  <a:lnTo>
                    <a:pt x="619376" y="2115682"/>
                  </a:lnTo>
                  <a:lnTo>
                    <a:pt x="660634" y="2135172"/>
                  </a:lnTo>
                  <a:lnTo>
                    <a:pt x="702795" y="2153004"/>
                  </a:lnTo>
                  <a:lnTo>
                    <a:pt x="745818" y="2169136"/>
                  </a:lnTo>
                  <a:lnTo>
                    <a:pt x="789661" y="2183528"/>
                  </a:lnTo>
                  <a:lnTo>
                    <a:pt x="834282" y="2196136"/>
                  </a:lnTo>
                  <a:lnTo>
                    <a:pt x="879639" y="2206920"/>
                  </a:lnTo>
                  <a:lnTo>
                    <a:pt x="925690" y="2215837"/>
                  </a:lnTo>
                  <a:lnTo>
                    <a:pt x="972393" y="2222845"/>
                  </a:lnTo>
                  <a:lnTo>
                    <a:pt x="1019707" y="2227903"/>
                  </a:lnTo>
                  <a:lnTo>
                    <a:pt x="1067590" y="2230968"/>
                  </a:lnTo>
                  <a:lnTo>
                    <a:pt x="1115999" y="2231999"/>
                  </a:lnTo>
                  <a:lnTo>
                    <a:pt x="1164409" y="2230968"/>
                  </a:lnTo>
                  <a:lnTo>
                    <a:pt x="1212291" y="2227903"/>
                  </a:lnTo>
                  <a:lnTo>
                    <a:pt x="1259605" y="2222845"/>
                  </a:lnTo>
                  <a:lnTo>
                    <a:pt x="1306309" y="2215837"/>
                  </a:lnTo>
                  <a:lnTo>
                    <a:pt x="1352360" y="2206920"/>
                  </a:lnTo>
                  <a:lnTo>
                    <a:pt x="1397717" y="2196136"/>
                  </a:lnTo>
                  <a:lnTo>
                    <a:pt x="1442338" y="2183528"/>
                  </a:lnTo>
                  <a:lnTo>
                    <a:pt x="1486180" y="2169136"/>
                  </a:lnTo>
                  <a:lnTo>
                    <a:pt x="1529203" y="2153004"/>
                  </a:lnTo>
                  <a:lnTo>
                    <a:pt x="1571365" y="2135172"/>
                  </a:lnTo>
                  <a:lnTo>
                    <a:pt x="1612622" y="2115682"/>
                  </a:lnTo>
                  <a:lnTo>
                    <a:pt x="1652934" y="2094578"/>
                  </a:lnTo>
                  <a:lnTo>
                    <a:pt x="1692259" y="2071899"/>
                  </a:lnTo>
                  <a:lnTo>
                    <a:pt x="1730555" y="2047689"/>
                  </a:lnTo>
                  <a:lnTo>
                    <a:pt x="1767779" y="2021989"/>
                  </a:lnTo>
                  <a:lnTo>
                    <a:pt x="1803890" y="1994841"/>
                  </a:lnTo>
                  <a:lnTo>
                    <a:pt x="1838847" y="1966287"/>
                  </a:lnTo>
                  <a:lnTo>
                    <a:pt x="1872607" y="1936369"/>
                  </a:lnTo>
                  <a:lnTo>
                    <a:pt x="1905128" y="1905128"/>
                  </a:lnTo>
                  <a:lnTo>
                    <a:pt x="1936369" y="1872607"/>
                  </a:lnTo>
                  <a:lnTo>
                    <a:pt x="1966287" y="1838847"/>
                  </a:lnTo>
                  <a:lnTo>
                    <a:pt x="1994841" y="1803890"/>
                  </a:lnTo>
                  <a:lnTo>
                    <a:pt x="2021989" y="1767779"/>
                  </a:lnTo>
                  <a:lnTo>
                    <a:pt x="2047689" y="1730555"/>
                  </a:lnTo>
                  <a:lnTo>
                    <a:pt x="2071899" y="1692259"/>
                  </a:lnTo>
                  <a:lnTo>
                    <a:pt x="2094578" y="1652934"/>
                  </a:lnTo>
                  <a:lnTo>
                    <a:pt x="2115682" y="1612622"/>
                  </a:lnTo>
                  <a:lnTo>
                    <a:pt x="2135172" y="1571365"/>
                  </a:lnTo>
                  <a:lnTo>
                    <a:pt x="2153004" y="1529203"/>
                  </a:lnTo>
                  <a:lnTo>
                    <a:pt x="2169136" y="1486180"/>
                  </a:lnTo>
                  <a:lnTo>
                    <a:pt x="2183528" y="1442338"/>
                  </a:lnTo>
                  <a:lnTo>
                    <a:pt x="2196136" y="1397717"/>
                  </a:lnTo>
                  <a:lnTo>
                    <a:pt x="2206920" y="1352360"/>
                  </a:lnTo>
                  <a:lnTo>
                    <a:pt x="2215837" y="1306309"/>
                  </a:lnTo>
                  <a:lnTo>
                    <a:pt x="2222845" y="1259605"/>
                  </a:lnTo>
                  <a:lnTo>
                    <a:pt x="2227903" y="1212291"/>
                  </a:lnTo>
                  <a:lnTo>
                    <a:pt x="2230968" y="1164409"/>
                  </a:lnTo>
                  <a:lnTo>
                    <a:pt x="2231999" y="1115999"/>
                  </a:lnTo>
                  <a:lnTo>
                    <a:pt x="2230968" y="1067589"/>
                  </a:lnTo>
                  <a:lnTo>
                    <a:pt x="2227903" y="1019706"/>
                  </a:lnTo>
                  <a:lnTo>
                    <a:pt x="2222845" y="972391"/>
                  </a:lnTo>
                  <a:lnTo>
                    <a:pt x="2215837" y="925687"/>
                  </a:lnTo>
                  <a:lnTo>
                    <a:pt x="2206920" y="879635"/>
                  </a:lnTo>
                  <a:lnTo>
                    <a:pt x="2196136" y="834278"/>
                  </a:lnTo>
                  <a:lnTo>
                    <a:pt x="2183528" y="789656"/>
                  </a:lnTo>
                  <a:lnTo>
                    <a:pt x="2169136" y="745813"/>
                  </a:lnTo>
                  <a:lnTo>
                    <a:pt x="2153004" y="702790"/>
                  </a:lnTo>
                  <a:lnTo>
                    <a:pt x="2135172" y="660629"/>
                  </a:lnTo>
                  <a:lnTo>
                    <a:pt x="2115682" y="619371"/>
                  </a:lnTo>
                  <a:lnTo>
                    <a:pt x="2094578" y="579059"/>
                  </a:lnTo>
                  <a:lnTo>
                    <a:pt x="2071899" y="539734"/>
                  </a:lnTo>
                  <a:lnTo>
                    <a:pt x="2047689" y="501438"/>
                  </a:lnTo>
                  <a:lnTo>
                    <a:pt x="2021989" y="464214"/>
                  </a:lnTo>
                  <a:lnTo>
                    <a:pt x="1994841" y="428103"/>
                  </a:lnTo>
                  <a:lnTo>
                    <a:pt x="1966287" y="393146"/>
                  </a:lnTo>
                  <a:lnTo>
                    <a:pt x="1936369" y="359387"/>
                  </a:lnTo>
                  <a:lnTo>
                    <a:pt x="1905128" y="326866"/>
                  </a:lnTo>
                  <a:lnTo>
                    <a:pt x="1872607" y="295625"/>
                  </a:lnTo>
                  <a:lnTo>
                    <a:pt x="1838847" y="265707"/>
                  </a:lnTo>
                  <a:lnTo>
                    <a:pt x="1803890" y="237153"/>
                  </a:lnTo>
                  <a:lnTo>
                    <a:pt x="1767779" y="210006"/>
                  </a:lnTo>
                  <a:lnTo>
                    <a:pt x="1730555" y="184306"/>
                  </a:lnTo>
                  <a:lnTo>
                    <a:pt x="1692259" y="160096"/>
                  </a:lnTo>
                  <a:lnTo>
                    <a:pt x="1652934" y="137418"/>
                  </a:lnTo>
                  <a:lnTo>
                    <a:pt x="1612622" y="116314"/>
                  </a:lnTo>
                  <a:lnTo>
                    <a:pt x="1571365" y="96825"/>
                  </a:lnTo>
                  <a:lnTo>
                    <a:pt x="1529203" y="78993"/>
                  </a:lnTo>
                  <a:lnTo>
                    <a:pt x="1486180" y="62861"/>
                  </a:lnTo>
                  <a:lnTo>
                    <a:pt x="1442338" y="48470"/>
                  </a:lnTo>
                  <a:lnTo>
                    <a:pt x="1397717" y="35862"/>
                  </a:lnTo>
                  <a:lnTo>
                    <a:pt x="1352360" y="25078"/>
                  </a:lnTo>
                  <a:lnTo>
                    <a:pt x="1306309" y="16162"/>
                  </a:lnTo>
                  <a:lnTo>
                    <a:pt x="1259605" y="9153"/>
                  </a:lnTo>
                  <a:lnTo>
                    <a:pt x="1212291" y="4096"/>
                  </a:lnTo>
                  <a:lnTo>
                    <a:pt x="1164409" y="1031"/>
                  </a:lnTo>
                  <a:lnTo>
                    <a:pt x="1115999" y="0"/>
                  </a:lnTo>
                  <a:close/>
                </a:path>
              </a:pathLst>
            </a:custGeom>
            <a:solidFill>
              <a:srgbClr val="FFB819"/>
            </a:solidFill>
          </p:spPr>
          <p:txBody>
            <a:bodyPr wrap="square" lIns="0" tIns="0" rIns="0" bIns="0" rtlCol="0"/>
            <a:lstStyle/>
            <a:p>
              <a:endParaRPr/>
            </a:p>
          </p:txBody>
        </p:sp>
        <p:pic>
          <p:nvPicPr>
            <p:cNvPr id="27" name="object 27"/>
            <p:cNvPicPr/>
            <p:nvPr/>
          </p:nvPicPr>
          <p:blipFill>
            <a:blip r:embed="rId8" cstate="print"/>
            <a:stretch>
              <a:fillRect/>
            </a:stretch>
          </p:blipFill>
          <p:spPr>
            <a:xfrm>
              <a:off x="6376149" y="4782527"/>
              <a:ext cx="2077110" cy="2077097"/>
            </a:xfrm>
            <a:prstGeom prst="rect">
              <a:avLst/>
            </a:prstGeom>
          </p:spPr>
        </p:pic>
      </p:grpSp>
      <p:sp>
        <p:nvSpPr>
          <p:cNvPr id="32" name="Rectángulo 31"/>
          <p:cNvSpPr/>
          <p:nvPr/>
        </p:nvSpPr>
        <p:spPr>
          <a:xfrm>
            <a:off x="9124950" y="0"/>
            <a:ext cx="590550" cy="77787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28" name="Imagen 27">
            <a:extLst>
              <a:ext uri="{FF2B5EF4-FFF2-40B4-BE49-F238E27FC236}">
                <a16:creationId xmlns:a16="http://schemas.microsoft.com/office/drawing/2014/main" id="{CE4248B4-A3C3-5D93-E387-62E3AFCE4134}"/>
              </a:ext>
            </a:extLst>
          </p:cNvPr>
          <p:cNvPicPr>
            <a:picLocks noChangeAspect="1"/>
          </p:cNvPicPr>
          <p:nvPr/>
        </p:nvPicPr>
        <p:blipFill>
          <a:blip r:embed="rId9" cstate="print">
            <a:extLst>
              <a:ext uri="{28A0092B-C50C-407E-A947-70E740481C1C}">
                <a14:useLocalDpi xmlns:a14="http://schemas.microsoft.com/office/drawing/2010/main" val="0"/>
              </a:ext>
            </a:extLst>
          </a:blip>
          <a:srcRect r="75318"/>
          <a:stretch/>
        </p:blipFill>
        <p:spPr>
          <a:xfrm>
            <a:off x="8198059" y="54911"/>
            <a:ext cx="816304" cy="9818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 Ahorro De Dinero Y La Ilustración Infantil. Ilustraciones Svg,  Vectoriales, Clip Art Vectorizado Libre De Derechos. Image 57970247."/>
          <p:cNvPicPr>
            <a:picLocks noChangeAspect="1" noChangeArrowheads="1"/>
          </p:cNvPicPr>
          <p:nvPr/>
        </p:nvPicPr>
        <p:blipFill rotWithShape="1">
          <a:blip r:embed="rId2">
            <a:extLst>
              <a:ext uri="{28A0092B-C50C-407E-A947-70E740481C1C}">
                <a14:useLocalDpi xmlns:a14="http://schemas.microsoft.com/office/drawing/2010/main" val="0"/>
              </a:ext>
            </a:extLst>
          </a:blip>
          <a:srcRect l="52673" t="8367" b="7267"/>
          <a:stretch/>
        </p:blipFill>
        <p:spPr bwMode="auto">
          <a:xfrm>
            <a:off x="4857750" y="1603375"/>
            <a:ext cx="4244973"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61950" y="231775"/>
            <a:ext cx="7266476" cy="584775"/>
          </a:xfrm>
          <a:prstGeom prst="rect">
            <a:avLst/>
          </a:prstGeom>
        </p:spPr>
        <p:txBody>
          <a:bodyPr wrap="none">
            <a:spAutoFit/>
          </a:bodyPr>
          <a:lstStyle/>
          <a:p>
            <a:r>
              <a:rPr lang="es-EC" sz="3200" b="1" spc="100" dirty="0">
                <a:latin typeface="Times New Roman" panose="02020603050405020304" pitchFamily="18" charset="0"/>
                <a:cs typeface="Times New Roman" panose="02020603050405020304" pitchFamily="18" charset="0"/>
              </a:rPr>
              <a:t>¿Cómo </a:t>
            </a:r>
            <a:r>
              <a:rPr lang="es-EC" sz="3200" b="1" spc="114" dirty="0">
                <a:latin typeface="Times New Roman" panose="02020603050405020304" pitchFamily="18" charset="0"/>
                <a:cs typeface="Times New Roman" panose="02020603050405020304" pitchFamily="18" charset="0"/>
              </a:rPr>
              <a:t>ahorrar en un</a:t>
            </a:r>
            <a:r>
              <a:rPr lang="es-419" sz="3200" b="1" spc="114" dirty="0">
                <a:latin typeface="Times New Roman" panose="02020603050405020304" pitchFamily="18" charset="0"/>
                <a:cs typeface="Times New Roman" panose="02020603050405020304" pitchFamily="18" charset="0"/>
              </a:rPr>
              <a:t>a cooperativa </a:t>
            </a:r>
            <a:r>
              <a:rPr lang="es-EC" sz="3200" b="1" spc="114" dirty="0">
                <a:latin typeface="Times New Roman" panose="02020603050405020304" pitchFamily="18" charset="0"/>
                <a:cs typeface="Times New Roman" panose="02020603050405020304" pitchFamily="18" charset="0"/>
              </a:rPr>
              <a:t>? </a:t>
            </a:r>
            <a:endParaRPr lang="es-EC" sz="32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361950" y="1603375"/>
            <a:ext cx="3733800" cy="4191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EC" sz="2000" b="1" dirty="0"/>
              <a:t>1._ Abrir un cuenta.</a:t>
            </a:r>
          </a:p>
          <a:p>
            <a:pPr marL="285750" indent="-285750">
              <a:buFont typeface="Arial" panose="020B0604020202020204" pitchFamily="34" charset="0"/>
              <a:buChar char="•"/>
            </a:pPr>
            <a:r>
              <a:rPr lang="es-EC" sz="2000" dirty="0"/>
              <a:t>Requisitos: cedula tuya o partida de nacimiento, cedula de tu representante y $ 2 dólares como base de tu libreta de ahorros</a:t>
            </a:r>
          </a:p>
          <a:p>
            <a:r>
              <a:rPr lang="es-EC" sz="2000" b="1" dirty="0"/>
              <a:t>2._ ahorrar en tu alcancía de Nizag</a:t>
            </a:r>
          </a:p>
          <a:p>
            <a:r>
              <a:rPr lang="es-EC" sz="2000" b="1" dirty="0"/>
              <a:t>3._ Lo ahorrado depositar tu cooperativa de confianza (NIZAG LTDA)</a:t>
            </a:r>
          </a:p>
        </p:txBody>
      </p:sp>
      <p:sp>
        <p:nvSpPr>
          <p:cNvPr id="6" name="Rectángulo 5"/>
          <p:cNvSpPr/>
          <p:nvPr/>
        </p:nvSpPr>
        <p:spPr>
          <a:xfrm>
            <a:off x="9124950" y="0"/>
            <a:ext cx="590550" cy="77787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F82ADF9D-B7A0-41AB-5EA0-1FF16BD4A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750" y="693710"/>
            <a:ext cx="2760570" cy="819544"/>
          </a:xfrm>
          <a:prstGeom prst="rect">
            <a:avLst/>
          </a:prstGeom>
        </p:spPr>
      </p:pic>
    </p:spTree>
    <p:extLst>
      <p:ext uri="{BB962C8B-B14F-4D97-AF65-F5344CB8AC3E}">
        <p14:creationId xmlns:p14="http://schemas.microsoft.com/office/powerpoint/2010/main" val="72728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719995" cy="7775994"/>
          </a:xfrm>
          <a:prstGeom prst="rect">
            <a:avLst/>
          </a:prstGeom>
        </p:spPr>
      </p:pic>
      <p:grpSp>
        <p:nvGrpSpPr>
          <p:cNvPr id="3" name="object 3"/>
          <p:cNvGrpSpPr/>
          <p:nvPr/>
        </p:nvGrpSpPr>
        <p:grpSpPr>
          <a:xfrm>
            <a:off x="-205756" y="-581183"/>
            <a:ext cx="9720580" cy="7775575"/>
            <a:chOff x="0" y="993"/>
            <a:chExt cx="9720580" cy="7775575"/>
          </a:xfrm>
        </p:grpSpPr>
        <p:sp>
          <p:nvSpPr>
            <p:cNvPr id="4" name="object 4"/>
            <p:cNvSpPr/>
            <p:nvPr/>
          </p:nvSpPr>
          <p:spPr>
            <a:xfrm>
              <a:off x="0" y="1003"/>
              <a:ext cx="9720580" cy="7775575"/>
            </a:xfrm>
            <a:custGeom>
              <a:avLst/>
              <a:gdLst/>
              <a:ahLst/>
              <a:cxnLst/>
              <a:rect l="l" t="t" r="r" b="b"/>
              <a:pathLst>
                <a:path w="9720580" h="7775575">
                  <a:moveTo>
                    <a:pt x="9720008" y="5512181"/>
                  </a:moveTo>
                  <a:lnTo>
                    <a:pt x="9152992" y="5568874"/>
                  </a:lnTo>
                  <a:lnTo>
                    <a:pt x="8613000" y="5636387"/>
                  </a:lnTo>
                  <a:lnTo>
                    <a:pt x="7406995" y="5638812"/>
                  </a:lnTo>
                  <a:lnTo>
                    <a:pt x="6228004" y="5433885"/>
                  </a:lnTo>
                  <a:lnTo>
                    <a:pt x="5397271" y="5391924"/>
                  </a:lnTo>
                  <a:lnTo>
                    <a:pt x="5426837" y="5384800"/>
                  </a:lnTo>
                  <a:lnTo>
                    <a:pt x="5478792" y="5384800"/>
                  </a:lnTo>
                  <a:lnTo>
                    <a:pt x="5687339" y="5334000"/>
                  </a:lnTo>
                  <a:lnTo>
                    <a:pt x="5740184" y="5334000"/>
                  </a:lnTo>
                  <a:lnTo>
                    <a:pt x="5792978" y="5321300"/>
                  </a:lnTo>
                  <a:lnTo>
                    <a:pt x="5866562" y="5295900"/>
                  </a:lnTo>
                  <a:lnTo>
                    <a:pt x="5909703" y="5295900"/>
                  </a:lnTo>
                  <a:lnTo>
                    <a:pt x="5931166" y="5283200"/>
                  </a:lnTo>
                  <a:lnTo>
                    <a:pt x="6004445" y="5283200"/>
                  </a:lnTo>
                  <a:lnTo>
                    <a:pt x="6023432" y="5270500"/>
                  </a:lnTo>
                  <a:lnTo>
                    <a:pt x="6061291" y="5270500"/>
                  </a:lnTo>
                  <a:lnTo>
                    <a:pt x="6074803" y="5257800"/>
                  </a:lnTo>
                  <a:lnTo>
                    <a:pt x="6115596" y="5257800"/>
                  </a:lnTo>
                  <a:lnTo>
                    <a:pt x="6263132" y="5219700"/>
                  </a:lnTo>
                  <a:lnTo>
                    <a:pt x="6312738" y="5219700"/>
                  </a:lnTo>
                  <a:lnTo>
                    <a:pt x="6461188" y="5181600"/>
                  </a:lnTo>
                  <a:lnTo>
                    <a:pt x="6505867" y="5181600"/>
                  </a:lnTo>
                  <a:lnTo>
                    <a:pt x="6513144" y="5168900"/>
                  </a:lnTo>
                  <a:lnTo>
                    <a:pt x="6575831" y="5168900"/>
                  </a:lnTo>
                  <a:lnTo>
                    <a:pt x="6719519" y="5130800"/>
                  </a:lnTo>
                  <a:lnTo>
                    <a:pt x="6767474" y="5130800"/>
                  </a:lnTo>
                  <a:lnTo>
                    <a:pt x="6815836" y="5118100"/>
                  </a:lnTo>
                  <a:lnTo>
                    <a:pt x="6854279" y="5105400"/>
                  </a:lnTo>
                  <a:lnTo>
                    <a:pt x="6892480" y="5105400"/>
                  </a:lnTo>
                  <a:lnTo>
                    <a:pt x="6930885" y="5092700"/>
                  </a:lnTo>
                  <a:lnTo>
                    <a:pt x="6969950" y="5092700"/>
                  </a:lnTo>
                  <a:lnTo>
                    <a:pt x="7003034" y="5080000"/>
                  </a:lnTo>
                  <a:lnTo>
                    <a:pt x="7037362" y="5080000"/>
                  </a:lnTo>
                  <a:lnTo>
                    <a:pt x="7070966" y="5067300"/>
                  </a:lnTo>
                  <a:lnTo>
                    <a:pt x="7101840" y="5054600"/>
                  </a:lnTo>
                  <a:lnTo>
                    <a:pt x="7141235" y="5054600"/>
                  </a:lnTo>
                  <a:lnTo>
                    <a:pt x="7229399" y="5041900"/>
                  </a:lnTo>
                  <a:lnTo>
                    <a:pt x="7370826" y="5003800"/>
                  </a:lnTo>
                  <a:lnTo>
                    <a:pt x="7418006" y="5003800"/>
                  </a:lnTo>
                  <a:lnTo>
                    <a:pt x="7452512" y="4991100"/>
                  </a:lnTo>
                  <a:lnTo>
                    <a:pt x="7486053" y="4991100"/>
                  </a:lnTo>
                  <a:lnTo>
                    <a:pt x="7519632" y="4978400"/>
                  </a:lnTo>
                  <a:lnTo>
                    <a:pt x="7554252" y="4978400"/>
                  </a:lnTo>
                  <a:lnTo>
                    <a:pt x="7693546" y="4940300"/>
                  </a:lnTo>
                  <a:lnTo>
                    <a:pt x="7740231" y="4940300"/>
                  </a:lnTo>
                  <a:lnTo>
                    <a:pt x="7787386" y="4927600"/>
                  </a:lnTo>
                  <a:lnTo>
                    <a:pt x="7807426" y="4927600"/>
                  </a:lnTo>
                  <a:lnTo>
                    <a:pt x="7832598" y="4914900"/>
                  </a:lnTo>
                  <a:lnTo>
                    <a:pt x="7857693" y="4914900"/>
                  </a:lnTo>
                  <a:lnTo>
                    <a:pt x="7882864" y="4902200"/>
                  </a:lnTo>
                  <a:lnTo>
                    <a:pt x="7938071" y="4902200"/>
                  </a:lnTo>
                  <a:lnTo>
                    <a:pt x="7967624" y="4889500"/>
                  </a:lnTo>
                  <a:lnTo>
                    <a:pt x="7996923" y="4889500"/>
                  </a:lnTo>
                  <a:lnTo>
                    <a:pt x="8026006" y="4876800"/>
                  </a:lnTo>
                  <a:lnTo>
                    <a:pt x="8060220" y="4876800"/>
                  </a:lnTo>
                  <a:lnTo>
                    <a:pt x="8077327" y="4864100"/>
                  </a:lnTo>
                  <a:lnTo>
                    <a:pt x="8147913" y="4864100"/>
                  </a:lnTo>
                  <a:lnTo>
                    <a:pt x="8306981" y="4826000"/>
                  </a:lnTo>
                  <a:lnTo>
                    <a:pt x="8316290" y="4838700"/>
                  </a:lnTo>
                  <a:lnTo>
                    <a:pt x="8334845" y="4838700"/>
                  </a:lnTo>
                  <a:lnTo>
                    <a:pt x="8344001" y="4826000"/>
                  </a:lnTo>
                  <a:lnTo>
                    <a:pt x="8395640" y="4826000"/>
                  </a:lnTo>
                  <a:lnTo>
                    <a:pt x="8447151" y="4813300"/>
                  </a:lnTo>
                  <a:lnTo>
                    <a:pt x="8498561" y="4813300"/>
                  </a:lnTo>
                  <a:lnTo>
                    <a:pt x="8652281" y="4775200"/>
                  </a:lnTo>
                  <a:lnTo>
                    <a:pt x="8703399" y="4775200"/>
                  </a:lnTo>
                  <a:lnTo>
                    <a:pt x="8958415" y="4711700"/>
                  </a:lnTo>
                  <a:lnTo>
                    <a:pt x="9009405" y="4711700"/>
                  </a:lnTo>
                  <a:lnTo>
                    <a:pt x="9060396" y="4699000"/>
                  </a:lnTo>
                  <a:lnTo>
                    <a:pt x="9102166" y="4686300"/>
                  </a:lnTo>
                  <a:lnTo>
                    <a:pt x="9143632" y="4686300"/>
                  </a:lnTo>
                  <a:lnTo>
                    <a:pt x="9226004" y="4660900"/>
                  </a:lnTo>
                  <a:lnTo>
                    <a:pt x="9249893" y="4660900"/>
                  </a:lnTo>
                  <a:lnTo>
                    <a:pt x="9260230" y="4648200"/>
                  </a:lnTo>
                  <a:lnTo>
                    <a:pt x="9233154" y="4648200"/>
                  </a:lnTo>
                  <a:lnTo>
                    <a:pt x="9238412" y="4635500"/>
                  </a:lnTo>
                  <a:lnTo>
                    <a:pt x="9284906" y="4635500"/>
                  </a:lnTo>
                  <a:lnTo>
                    <a:pt x="9331274" y="4622800"/>
                  </a:lnTo>
                  <a:lnTo>
                    <a:pt x="9377439" y="4622800"/>
                  </a:lnTo>
                  <a:lnTo>
                    <a:pt x="9468764" y="4597400"/>
                  </a:lnTo>
                  <a:lnTo>
                    <a:pt x="9500768" y="4597400"/>
                  </a:lnTo>
                  <a:lnTo>
                    <a:pt x="9528467" y="4584700"/>
                  </a:lnTo>
                  <a:lnTo>
                    <a:pt x="9556102" y="4584700"/>
                  </a:lnTo>
                  <a:lnTo>
                    <a:pt x="9583776" y="4572000"/>
                  </a:lnTo>
                  <a:lnTo>
                    <a:pt x="9635579" y="4572000"/>
                  </a:lnTo>
                  <a:lnTo>
                    <a:pt x="9687268" y="4559300"/>
                  </a:lnTo>
                  <a:lnTo>
                    <a:pt x="9719983" y="4546600"/>
                  </a:lnTo>
                  <a:lnTo>
                    <a:pt x="9719983" y="2857500"/>
                  </a:lnTo>
                  <a:lnTo>
                    <a:pt x="9716795" y="2832100"/>
                  </a:lnTo>
                  <a:lnTo>
                    <a:pt x="9716262" y="2806700"/>
                  </a:lnTo>
                  <a:lnTo>
                    <a:pt x="9716859" y="2768600"/>
                  </a:lnTo>
                  <a:lnTo>
                    <a:pt x="9712630" y="2743200"/>
                  </a:lnTo>
                  <a:lnTo>
                    <a:pt x="9706927" y="2717800"/>
                  </a:lnTo>
                  <a:lnTo>
                    <a:pt x="9703029" y="2679700"/>
                  </a:lnTo>
                  <a:lnTo>
                    <a:pt x="9696044" y="2654300"/>
                  </a:lnTo>
                  <a:lnTo>
                    <a:pt x="9685363" y="2616200"/>
                  </a:lnTo>
                  <a:lnTo>
                    <a:pt x="9673539" y="2578100"/>
                  </a:lnTo>
                  <a:lnTo>
                    <a:pt x="9663112" y="2552700"/>
                  </a:lnTo>
                  <a:lnTo>
                    <a:pt x="9658401" y="2501900"/>
                  </a:lnTo>
                  <a:lnTo>
                    <a:pt x="9653181" y="2451100"/>
                  </a:lnTo>
                  <a:lnTo>
                    <a:pt x="9646666" y="2400300"/>
                  </a:lnTo>
                  <a:lnTo>
                    <a:pt x="9626562" y="2311400"/>
                  </a:lnTo>
                  <a:lnTo>
                    <a:pt x="9611398" y="2260600"/>
                  </a:lnTo>
                  <a:lnTo>
                    <a:pt x="9591751" y="2222500"/>
                  </a:lnTo>
                  <a:lnTo>
                    <a:pt x="9556852" y="2222500"/>
                  </a:lnTo>
                  <a:lnTo>
                    <a:pt x="9559557" y="2209800"/>
                  </a:lnTo>
                  <a:lnTo>
                    <a:pt x="9563227" y="2197100"/>
                  </a:lnTo>
                  <a:lnTo>
                    <a:pt x="9577184" y="2197100"/>
                  </a:lnTo>
                  <a:lnTo>
                    <a:pt x="9585858" y="2184400"/>
                  </a:lnTo>
                  <a:lnTo>
                    <a:pt x="9592818" y="2184400"/>
                  </a:lnTo>
                  <a:lnTo>
                    <a:pt x="9596615" y="2171700"/>
                  </a:lnTo>
                  <a:lnTo>
                    <a:pt x="9588729" y="2133600"/>
                  </a:lnTo>
                  <a:lnTo>
                    <a:pt x="9577527" y="2082800"/>
                  </a:lnTo>
                  <a:lnTo>
                    <a:pt x="9566529" y="2032000"/>
                  </a:lnTo>
                  <a:lnTo>
                    <a:pt x="9559265" y="1981200"/>
                  </a:lnTo>
                  <a:lnTo>
                    <a:pt x="9552483" y="1930400"/>
                  </a:lnTo>
                  <a:lnTo>
                    <a:pt x="9542589" y="1879600"/>
                  </a:lnTo>
                  <a:lnTo>
                    <a:pt x="9531642" y="1841500"/>
                  </a:lnTo>
                  <a:lnTo>
                    <a:pt x="9521749" y="1790700"/>
                  </a:lnTo>
                  <a:lnTo>
                    <a:pt x="9514954" y="1739900"/>
                  </a:lnTo>
                  <a:lnTo>
                    <a:pt x="9510878" y="1714500"/>
                  </a:lnTo>
                  <a:lnTo>
                    <a:pt x="9507271" y="1701800"/>
                  </a:lnTo>
                  <a:lnTo>
                    <a:pt x="9502254" y="1676400"/>
                  </a:lnTo>
                  <a:lnTo>
                    <a:pt x="9493987" y="1663700"/>
                  </a:lnTo>
                  <a:lnTo>
                    <a:pt x="9482252" y="1625600"/>
                  </a:lnTo>
                  <a:lnTo>
                    <a:pt x="9471088" y="1587500"/>
                  </a:lnTo>
                  <a:lnTo>
                    <a:pt x="9460827" y="1562100"/>
                  </a:lnTo>
                  <a:lnTo>
                    <a:pt x="9451810" y="1524000"/>
                  </a:lnTo>
                  <a:lnTo>
                    <a:pt x="9446565" y="1511300"/>
                  </a:lnTo>
                  <a:lnTo>
                    <a:pt x="9433039" y="1511300"/>
                  </a:lnTo>
                  <a:lnTo>
                    <a:pt x="9426969" y="1498600"/>
                  </a:lnTo>
                  <a:lnTo>
                    <a:pt x="9444380" y="1460500"/>
                  </a:lnTo>
                  <a:lnTo>
                    <a:pt x="9446984" y="1422400"/>
                  </a:lnTo>
                  <a:lnTo>
                    <a:pt x="9439605" y="1371600"/>
                  </a:lnTo>
                  <a:lnTo>
                    <a:pt x="9427083" y="1333500"/>
                  </a:lnTo>
                  <a:lnTo>
                    <a:pt x="9414231" y="1282700"/>
                  </a:lnTo>
                  <a:lnTo>
                    <a:pt x="9409100" y="1270000"/>
                  </a:lnTo>
                  <a:lnTo>
                    <a:pt x="9404363" y="1257300"/>
                  </a:lnTo>
                  <a:lnTo>
                    <a:pt x="9400134" y="1231900"/>
                  </a:lnTo>
                  <a:lnTo>
                    <a:pt x="9396501" y="1219200"/>
                  </a:lnTo>
                  <a:lnTo>
                    <a:pt x="9388729" y="1168400"/>
                  </a:lnTo>
                  <a:lnTo>
                    <a:pt x="9380322" y="1117600"/>
                  </a:lnTo>
                  <a:lnTo>
                    <a:pt x="9362834" y="1028700"/>
                  </a:lnTo>
                  <a:lnTo>
                    <a:pt x="9354414" y="977900"/>
                  </a:lnTo>
                  <a:lnTo>
                    <a:pt x="9346628" y="939800"/>
                  </a:lnTo>
                  <a:lnTo>
                    <a:pt x="9343352" y="889000"/>
                  </a:lnTo>
                  <a:lnTo>
                    <a:pt x="9336303" y="838200"/>
                  </a:lnTo>
                  <a:lnTo>
                    <a:pt x="9326245" y="800100"/>
                  </a:lnTo>
                  <a:lnTo>
                    <a:pt x="9313888" y="749300"/>
                  </a:lnTo>
                  <a:lnTo>
                    <a:pt x="9299943" y="698500"/>
                  </a:lnTo>
                  <a:lnTo>
                    <a:pt x="9293479" y="660400"/>
                  </a:lnTo>
                  <a:lnTo>
                    <a:pt x="9284716" y="622300"/>
                  </a:lnTo>
                  <a:lnTo>
                    <a:pt x="9276931" y="571500"/>
                  </a:lnTo>
                  <a:lnTo>
                    <a:pt x="9273362" y="533400"/>
                  </a:lnTo>
                  <a:lnTo>
                    <a:pt x="9268676" y="495300"/>
                  </a:lnTo>
                  <a:lnTo>
                    <a:pt x="9267101" y="482600"/>
                  </a:lnTo>
                  <a:lnTo>
                    <a:pt x="9256801" y="444500"/>
                  </a:lnTo>
                  <a:lnTo>
                    <a:pt x="9251163" y="419100"/>
                  </a:lnTo>
                  <a:lnTo>
                    <a:pt x="9245524" y="393700"/>
                  </a:lnTo>
                  <a:lnTo>
                    <a:pt x="9240939" y="368300"/>
                  </a:lnTo>
                  <a:lnTo>
                    <a:pt x="9236354" y="342900"/>
                  </a:lnTo>
                  <a:lnTo>
                    <a:pt x="9225318" y="304800"/>
                  </a:lnTo>
                  <a:lnTo>
                    <a:pt x="9221648" y="292100"/>
                  </a:lnTo>
                  <a:lnTo>
                    <a:pt x="9216784" y="266700"/>
                  </a:lnTo>
                  <a:lnTo>
                    <a:pt x="9215806" y="266700"/>
                  </a:lnTo>
                  <a:lnTo>
                    <a:pt x="9213139" y="254000"/>
                  </a:lnTo>
                  <a:lnTo>
                    <a:pt x="9212110" y="254000"/>
                  </a:lnTo>
                  <a:lnTo>
                    <a:pt x="9209938" y="241300"/>
                  </a:lnTo>
                  <a:lnTo>
                    <a:pt x="9199067" y="177800"/>
                  </a:lnTo>
                  <a:lnTo>
                    <a:pt x="9194724" y="152400"/>
                  </a:lnTo>
                  <a:lnTo>
                    <a:pt x="9188094" y="114300"/>
                  </a:lnTo>
                  <a:lnTo>
                    <a:pt x="9185885" y="101600"/>
                  </a:lnTo>
                  <a:lnTo>
                    <a:pt x="9179065" y="63500"/>
                  </a:lnTo>
                  <a:lnTo>
                    <a:pt x="9176791" y="50800"/>
                  </a:lnTo>
                  <a:lnTo>
                    <a:pt x="9168625" y="0"/>
                  </a:lnTo>
                  <a:lnTo>
                    <a:pt x="6931304" y="0"/>
                  </a:lnTo>
                  <a:lnTo>
                    <a:pt x="6934987" y="38100"/>
                  </a:lnTo>
                  <a:lnTo>
                    <a:pt x="6814680" y="63500"/>
                  </a:lnTo>
                  <a:lnTo>
                    <a:pt x="6804012" y="50800"/>
                  </a:lnTo>
                  <a:lnTo>
                    <a:pt x="6796621" y="25400"/>
                  </a:lnTo>
                  <a:lnTo>
                    <a:pt x="6792138" y="0"/>
                  </a:lnTo>
                  <a:lnTo>
                    <a:pt x="6612280" y="0"/>
                  </a:lnTo>
                  <a:lnTo>
                    <a:pt x="6615658" y="25400"/>
                  </a:lnTo>
                  <a:lnTo>
                    <a:pt x="6620319" y="38100"/>
                  </a:lnTo>
                  <a:lnTo>
                    <a:pt x="6624752" y="63500"/>
                  </a:lnTo>
                  <a:lnTo>
                    <a:pt x="6629781" y="88900"/>
                  </a:lnTo>
                  <a:lnTo>
                    <a:pt x="6585001" y="101600"/>
                  </a:lnTo>
                  <a:lnTo>
                    <a:pt x="6537045" y="101600"/>
                  </a:lnTo>
                  <a:lnTo>
                    <a:pt x="6521043" y="114300"/>
                  </a:lnTo>
                  <a:lnTo>
                    <a:pt x="6505842" y="114300"/>
                  </a:lnTo>
                  <a:lnTo>
                    <a:pt x="6498628" y="101600"/>
                  </a:lnTo>
                  <a:lnTo>
                    <a:pt x="6493954" y="88900"/>
                  </a:lnTo>
                  <a:lnTo>
                    <a:pt x="6486360" y="76200"/>
                  </a:lnTo>
                  <a:lnTo>
                    <a:pt x="6480442" y="63500"/>
                  </a:lnTo>
                  <a:lnTo>
                    <a:pt x="6447383" y="63500"/>
                  </a:lnTo>
                  <a:lnTo>
                    <a:pt x="6438735" y="50800"/>
                  </a:lnTo>
                  <a:lnTo>
                    <a:pt x="6434341" y="50800"/>
                  </a:lnTo>
                  <a:lnTo>
                    <a:pt x="6434709" y="38100"/>
                  </a:lnTo>
                  <a:lnTo>
                    <a:pt x="6440310" y="25400"/>
                  </a:lnTo>
                  <a:lnTo>
                    <a:pt x="6447676" y="12700"/>
                  </a:lnTo>
                  <a:lnTo>
                    <a:pt x="6447498" y="0"/>
                  </a:lnTo>
                  <a:lnTo>
                    <a:pt x="6286779" y="0"/>
                  </a:lnTo>
                  <a:lnTo>
                    <a:pt x="6291021" y="12700"/>
                  </a:lnTo>
                  <a:lnTo>
                    <a:pt x="6292393" y="25400"/>
                  </a:lnTo>
                  <a:lnTo>
                    <a:pt x="6289891" y="38100"/>
                  </a:lnTo>
                  <a:lnTo>
                    <a:pt x="6287808" y="50800"/>
                  </a:lnTo>
                  <a:lnTo>
                    <a:pt x="6289560" y="50800"/>
                  </a:lnTo>
                  <a:lnTo>
                    <a:pt x="6296164" y="63500"/>
                  </a:lnTo>
                  <a:lnTo>
                    <a:pt x="6305143" y="76200"/>
                  </a:lnTo>
                  <a:lnTo>
                    <a:pt x="6314021" y="76200"/>
                  </a:lnTo>
                  <a:lnTo>
                    <a:pt x="6308864" y="101600"/>
                  </a:lnTo>
                  <a:lnTo>
                    <a:pt x="6303619" y="114300"/>
                  </a:lnTo>
                  <a:lnTo>
                    <a:pt x="6301257" y="139700"/>
                  </a:lnTo>
                  <a:lnTo>
                    <a:pt x="6304737" y="152400"/>
                  </a:lnTo>
                  <a:lnTo>
                    <a:pt x="6267577" y="165100"/>
                  </a:lnTo>
                  <a:lnTo>
                    <a:pt x="6248298" y="165100"/>
                  </a:lnTo>
                  <a:lnTo>
                    <a:pt x="6209906" y="177800"/>
                  </a:lnTo>
                  <a:lnTo>
                    <a:pt x="6179820" y="177800"/>
                  </a:lnTo>
                  <a:lnTo>
                    <a:pt x="6177343" y="165100"/>
                  </a:lnTo>
                  <a:lnTo>
                    <a:pt x="6173203" y="152400"/>
                  </a:lnTo>
                  <a:lnTo>
                    <a:pt x="6172022" y="139700"/>
                  </a:lnTo>
                  <a:lnTo>
                    <a:pt x="6170841" y="127000"/>
                  </a:lnTo>
                  <a:lnTo>
                    <a:pt x="6173724" y="114300"/>
                  </a:lnTo>
                  <a:lnTo>
                    <a:pt x="6172822" y="88900"/>
                  </a:lnTo>
                  <a:lnTo>
                    <a:pt x="6164897" y="76200"/>
                  </a:lnTo>
                  <a:lnTo>
                    <a:pt x="6154331" y="63500"/>
                  </a:lnTo>
                  <a:lnTo>
                    <a:pt x="6145517" y="38100"/>
                  </a:lnTo>
                  <a:lnTo>
                    <a:pt x="6178512" y="25400"/>
                  </a:lnTo>
                  <a:lnTo>
                    <a:pt x="6212522" y="12700"/>
                  </a:lnTo>
                  <a:lnTo>
                    <a:pt x="6247028" y="12700"/>
                  </a:lnTo>
                  <a:lnTo>
                    <a:pt x="6259931" y="0"/>
                  </a:lnTo>
                  <a:lnTo>
                    <a:pt x="6016282" y="0"/>
                  </a:lnTo>
                  <a:lnTo>
                    <a:pt x="6016282" y="139700"/>
                  </a:lnTo>
                  <a:lnTo>
                    <a:pt x="6011837" y="152400"/>
                  </a:lnTo>
                  <a:lnTo>
                    <a:pt x="6005106" y="165100"/>
                  </a:lnTo>
                  <a:lnTo>
                    <a:pt x="5999086" y="165100"/>
                  </a:lnTo>
                  <a:lnTo>
                    <a:pt x="5998781" y="177800"/>
                  </a:lnTo>
                  <a:lnTo>
                    <a:pt x="5998413" y="190500"/>
                  </a:lnTo>
                  <a:lnTo>
                    <a:pt x="5998121" y="203200"/>
                  </a:lnTo>
                  <a:lnTo>
                    <a:pt x="5985827" y="215900"/>
                  </a:lnTo>
                  <a:lnTo>
                    <a:pt x="5960846" y="215900"/>
                  </a:lnTo>
                  <a:lnTo>
                    <a:pt x="5935675" y="228600"/>
                  </a:lnTo>
                  <a:lnTo>
                    <a:pt x="5910567" y="228600"/>
                  </a:lnTo>
                  <a:lnTo>
                    <a:pt x="5885739" y="241300"/>
                  </a:lnTo>
                  <a:lnTo>
                    <a:pt x="5854763" y="241300"/>
                  </a:lnTo>
                  <a:lnTo>
                    <a:pt x="5854738" y="228600"/>
                  </a:lnTo>
                  <a:lnTo>
                    <a:pt x="5859335" y="215900"/>
                  </a:lnTo>
                  <a:lnTo>
                    <a:pt x="5861418" y="190500"/>
                  </a:lnTo>
                  <a:lnTo>
                    <a:pt x="5853785" y="177800"/>
                  </a:lnTo>
                  <a:lnTo>
                    <a:pt x="5848934" y="152400"/>
                  </a:lnTo>
                  <a:lnTo>
                    <a:pt x="5842432" y="139700"/>
                  </a:lnTo>
                  <a:lnTo>
                    <a:pt x="5835193" y="114300"/>
                  </a:lnTo>
                  <a:lnTo>
                    <a:pt x="5828182" y="101600"/>
                  </a:lnTo>
                  <a:lnTo>
                    <a:pt x="5899709" y="76200"/>
                  </a:lnTo>
                  <a:lnTo>
                    <a:pt x="5935573" y="76200"/>
                  </a:lnTo>
                  <a:lnTo>
                    <a:pt x="5971400" y="63500"/>
                  </a:lnTo>
                  <a:lnTo>
                    <a:pt x="5980354" y="76200"/>
                  </a:lnTo>
                  <a:lnTo>
                    <a:pt x="5978334" y="88900"/>
                  </a:lnTo>
                  <a:lnTo>
                    <a:pt x="5972619" y="101600"/>
                  </a:lnTo>
                  <a:lnTo>
                    <a:pt x="5970435" y="114300"/>
                  </a:lnTo>
                  <a:lnTo>
                    <a:pt x="5974524" y="152400"/>
                  </a:lnTo>
                  <a:lnTo>
                    <a:pt x="5985548" y="152400"/>
                  </a:lnTo>
                  <a:lnTo>
                    <a:pt x="5994920" y="139700"/>
                  </a:lnTo>
                  <a:lnTo>
                    <a:pt x="6016282" y="139700"/>
                  </a:lnTo>
                  <a:lnTo>
                    <a:pt x="6016282" y="0"/>
                  </a:lnTo>
                  <a:lnTo>
                    <a:pt x="5828398" y="0"/>
                  </a:lnTo>
                  <a:lnTo>
                    <a:pt x="5817247" y="12700"/>
                  </a:lnTo>
                  <a:lnTo>
                    <a:pt x="5766270" y="12700"/>
                  </a:lnTo>
                  <a:lnTo>
                    <a:pt x="5752020" y="25400"/>
                  </a:lnTo>
                  <a:lnTo>
                    <a:pt x="5691276" y="25400"/>
                  </a:lnTo>
                  <a:lnTo>
                    <a:pt x="5691098" y="25514"/>
                  </a:lnTo>
                  <a:lnTo>
                    <a:pt x="5691098" y="203200"/>
                  </a:lnTo>
                  <a:lnTo>
                    <a:pt x="5688000" y="203200"/>
                  </a:lnTo>
                  <a:lnTo>
                    <a:pt x="5684736" y="215900"/>
                  </a:lnTo>
                  <a:lnTo>
                    <a:pt x="5682259" y="215900"/>
                  </a:lnTo>
                  <a:lnTo>
                    <a:pt x="5679262" y="228600"/>
                  </a:lnTo>
                  <a:lnTo>
                    <a:pt x="5680049" y="241300"/>
                  </a:lnTo>
                  <a:lnTo>
                    <a:pt x="5682246" y="266700"/>
                  </a:lnTo>
                  <a:lnTo>
                    <a:pt x="5683478" y="279400"/>
                  </a:lnTo>
                  <a:lnTo>
                    <a:pt x="5677078" y="279400"/>
                  </a:lnTo>
                  <a:lnTo>
                    <a:pt x="5647156" y="292100"/>
                  </a:lnTo>
                  <a:lnTo>
                    <a:pt x="5614162" y="304800"/>
                  </a:lnTo>
                  <a:lnTo>
                    <a:pt x="5547512" y="304800"/>
                  </a:lnTo>
                  <a:lnTo>
                    <a:pt x="5545772" y="292100"/>
                  </a:lnTo>
                  <a:lnTo>
                    <a:pt x="5543550" y="279400"/>
                  </a:lnTo>
                  <a:lnTo>
                    <a:pt x="5541226" y="266700"/>
                  </a:lnTo>
                  <a:lnTo>
                    <a:pt x="5539206" y="254000"/>
                  </a:lnTo>
                  <a:lnTo>
                    <a:pt x="5534368" y="254000"/>
                  </a:lnTo>
                  <a:lnTo>
                    <a:pt x="5528526" y="241300"/>
                  </a:lnTo>
                  <a:lnTo>
                    <a:pt x="5525363" y="228600"/>
                  </a:lnTo>
                  <a:lnTo>
                    <a:pt x="5528576" y="228600"/>
                  </a:lnTo>
                  <a:lnTo>
                    <a:pt x="5532856" y="203200"/>
                  </a:lnTo>
                  <a:lnTo>
                    <a:pt x="5530227" y="190500"/>
                  </a:lnTo>
                  <a:lnTo>
                    <a:pt x="5524474" y="177800"/>
                  </a:lnTo>
                  <a:lnTo>
                    <a:pt x="5519394" y="165100"/>
                  </a:lnTo>
                  <a:lnTo>
                    <a:pt x="5536577" y="139700"/>
                  </a:lnTo>
                  <a:lnTo>
                    <a:pt x="5559501" y="127000"/>
                  </a:lnTo>
                  <a:lnTo>
                    <a:pt x="5584825" y="114300"/>
                  </a:lnTo>
                  <a:lnTo>
                    <a:pt x="5616359" y="114300"/>
                  </a:lnTo>
                  <a:lnTo>
                    <a:pt x="5625033" y="127000"/>
                  </a:lnTo>
                  <a:lnTo>
                    <a:pt x="5662003" y="127000"/>
                  </a:lnTo>
                  <a:lnTo>
                    <a:pt x="5665051" y="139700"/>
                  </a:lnTo>
                  <a:lnTo>
                    <a:pt x="5659869" y="152400"/>
                  </a:lnTo>
                  <a:lnTo>
                    <a:pt x="5662714" y="177800"/>
                  </a:lnTo>
                  <a:lnTo>
                    <a:pt x="5673229" y="190500"/>
                  </a:lnTo>
                  <a:lnTo>
                    <a:pt x="5691098" y="203200"/>
                  </a:lnTo>
                  <a:lnTo>
                    <a:pt x="5691098" y="25514"/>
                  </a:lnTo>
                  <a:lnTo>
                    <a:pt x="5669737" y="38100"/>
                  </a:lnTo>
                  <a:lnTo>
                    <a:pt x="5626468" y="38100"/>
                  </a:lnTo>
                  <a:lnTo>
                    <a:pt x="5604903" y="50800"/>
                  </a:lnTo>
                  <a:lnTo>
                    <a:pt x="5541200" y="50800"/>
                  </a:lnTo>
                  <a:lnTo>
                    <a:pt x="5525655" y="63500"/>
                  </a:lnTo>
                  <a:lnTo>
                    <a:pt x="5494896" y="63500"/>
                  </a:lnTo>
                  <a:lnTo>
                    <a:pt x="5481332" y="76200"/>
                  </a:lnTo>
                  <a:lnTo>
                    <a:pt x="5445150" y="76200"/>
                  </a:lnTo>
                  <a:lnTo>
                    <a:pt x="5432857" y="88900"/>
                  </a:lnTo>
                  <a:lnTo>
                    <a:pt x="5375453" y="88900"/>
                  </a:lnTo>
                  <a:lnTo>
                    <a:pt x="5375453" y="266700"/>
                  </a:lnTo>
                  <a:lnTo>
                    <a:pt x="5364543" y="279400"/>
                  </a:lnTo>
                  <a:lnTo>
                    <a:pt x="5359844" y="304800"/>
                  </a:lnTo>
                  <a:lnTo>
                    <a:pt x="5360263" y="317500"/>
                  </a:lnTo>
                  <a:lnTo>
                    <a:pt x="5364721" y="330200"/>
                  </a:lnTo>
                  <a:lnTo>
                    <a:pt x="5362219" y="342900"/>
                  </a:lnTo>
                  <a:lnTo>
                    <a:pt x="5288851" y="342900"/>
                  </a:lnTo>
                  <a:lnTo>
                    <a:pt x="5268785" y="355600"/>
                  </a:lnTo>
                  <a:lnTo>
                    <a:pt x="5238978" y="368300"/>
                  </a:lnTo>
                  <a:lnTo>
                    <a:pt x="5234063" y="330200"/>
                  </a:lnTo>
                  <a:lnTo>
                    <a:pt x="5228552" y="292100"/>
                  </a:lnTo>
                  <a:lnTo>
                    <a:pt x="5220208" y="254000"/>
                  </a:lnTo>
                  <a:lnTo>
                    <a:pt x="5208079" y="228600"/>
                  </a:lnTo>
                  <a:lnTo>
                    <a:pt x="5207495" y="228600"/>
                  </a:lnTo>
                  <a:lnTo>
                    <a:pt x="5205412" y="215900"/>
                  </a:lnTo>
                  <a:lnTo>
                    <a:pt x="5228996" y="215900"/>
                  </a:lnTo>
                  <a:lnTo>
                    <a:pt x="5253698" y="203200"/>
                  </a:lnTo>
                  <a:lnTo>
                    <a:pt x="5278361" y="203200"/>
                  </a:lnTo>
                  <a:lnTo>
                    <a:pt x="5302491" y="190500"/>
                  </a:lnTo>
                  <a:lnTo>
                    <a:pt x="5333797" y="190500"/>
                  </a:lnTo>
                  <a:lnTo>
                    <a:pt x="5344833" y="203200"/>
                  </a:lnTo>
                  <a:lnTo>
                    <a:pt x="5336679" y="215900"/>
                  </a:lnTo>
                  <a:lnTo>
                    <a:pt x="5346611" y="228600"/>
                  </a:lnTo>
                  <a:lnTo>
                    <a:pt x="5356288" y="241300"/>
                  </a:lnTo>
                  <a:lnTo>
                    <a:pt x="5375453" y="266700"/>
                  </a:lnTo>
                  <a:lnTo>
                    <a:pt x="5375453" y="88900"/>
                  </a:lnTo>
                  <a:lnTo>
                    <a:pt x="5371770" y="88900"/>
                  </a:lnTo>
                  <a:lnTo>
                    <a:pt x="5225402" y="127000"/>
                  </a:lnTo>
                  <a:lnTo>
                    <a:pt x="5176583" y="127000"/>
                  </a:lnTo>
                  <a:lnTo>
                    <a:pt x="5127726" y="139700"/>
                  </a:lnTo>
                  <a:lnTo>
                    <a:pt x="5100510" y="152400"/>
                  </a:lnTo>
                  <a:lnTo>
                    <a:pt x="5017909" y="152400"/>
                  </a:lnTo>
                  <a:lnTo>
                    <a:pt x="5006467" y="165100"/>
                  </a:lnTo>
                  <a:lnTo>
                    <a:pt x="4999977" y="165100"/>
                  </a:lnTo>
                  <a:lnTo>
                    <a:pt x="4997564" y="177800"/>
                  </a:lnTo>
                  <a:lnTo>
                    <a:pt x="4998313" y="190500"/>
                  </a:lnTo>
                  <a:lnTo>
                    <a:pt x="4994072" y="203200"/>
                  </a:lnTo>
                  <a:lnTo>
                    <a:pt x="4983924" y="215900"/>
                  </a:lnTo>
                  <a:lnTo>
                    <a:pt x="4976165" y="228600"/>
                  </a:lnTo>
                  <a:lnTo>
                    <a:pt x="4979073" y="241300"/>
                  </a:lnTo>
                  <a:lnTo>
                    <a:pt x="5007038" y="241300"/>
                  </a:lnTo>
                  <a:lnTo>
                    <a:pt x="5019649" y="254000"/>
                  </a:lnTo>
                  <a:lnTo>
                    <a:pt x="5029581" y="266700"/>
                  </a:lnTo>
                  <a:lnTo>
                    <a:pt x="5025669" y="266700"/>
                  </a:lnTo>
                  <a:lnTo>
                    <a:pt x="5021186" y="279400"/>
                  </a:lnTo>
                  <a:lnTo>
                    <a:pt x="5018824" y="292100"/>
                  </a:lnTo>
                  <a:lnTo>
                    <a:pt x="5021288" y="304800"/>
                  </a:lnTo>
                  <a:lnTo>
                    <a:pt x="5027269" y="317500"/>
                  </a:lnTo>
                  <a:lnTo>
                    <a:pt x="5040808" y="317500"/>
                  </a:lnTo>
                  <a:lnTo>
                    <a:pt x="5047742" y="304800"/>
                  </a:lnTo>
                  <a:lnTo>
                    <a:pt x="5052593" y="317500"/>
                  </a:lnTo>
                  <a:lnTo>
                    <a:pt x="5054892" y="317500"/>
                  </a:lnTo>
                  <a:lnTo>
                    <a:pt x="5054676" y="330200"/>
                  </a:lnTo>
                  <a:lnTo>
                    <a:pt x="5051984" y="330200"/>
                  </a:lnTo>
                  <a:lnTo>
                    <a:pt x="5044618" y="355600"/>
                  </a:lnTo>
                  <a:lnTo>
                    <a:pt x="5041798" y="368300"/>
                  </a:lnTo>
                  <a:lnTo>
                    <a:pt x="5041354" y="381000"/>
                  </a:lnTo>
                  <a:lnTo>
                    <a:pt x="5041087" y="393700"/>
                  </a:lnTo>
                  <a:lnTo>
                    <a:pt x="5022266" y="406400"/>
                  </a:lnTo>
                  <a:lnTo>
                    <a:pt x="4983988" y="406400"/>
                  </a:lnTo>
                  <a:lnTo>
                    <a:pt x="4964620" y="419100"/>
                  </a:lnTo>
                  <a:lnTo>
                    <a:pt x="4928413" y="419100"/>
                  </a:lnTo>
                  <a:lnTo>
                    <a:pt x="4922393" y="393700"/>
                  </a:lnTo>
                  <a:lnTo>
                    <a:pt x="4916436" y="368300"/>
                  </a:lnTo>
                  <a:lnTo>
                    <a:pt x="4910125" y="355600"/>
                  </a:lnTo>
                  <a:lnTo>
                    <a:pt x="4903025" y="330200"/>
                  </a:lnTo>
                  <a:lnTo>
                    <a:pt x="4897602" y="304800"/>
                  </a:lnTo>
                  <a:lnTo>
                    <a:pt x="4892929" y="279400"/>
                  </a:lnTo>
                  <a:lnTo>
                    <a:pt x="4884813" y="254000"/>
                  </a:lnTo>
                  <a:lnTo>
                    <a:pt x="4869078" y="228600"/>
                  </a:lnTo>
                  <a:lnTo>
                    <a:pt x="4858220" y="228600"/>
                  </a:lnTo>
                  <a:lnTo>
                    <a:pt x="4852771" y="215900"/>
                  </a:lnTo>
                  <a:lnTo>
                    <a:pt x="4847628" y="215900"/>
                  </a:lnTo>
                  <a:lnTo>
                    <a:pt x="4844453" y="203200"/>
                  </a:lnTo>
                  <a:lnTo>
                    <a:pt x="4847539" y="203200"/>
                  </a:lnTo>
                  <a:lnTo>
                    <a:pt x="4848212" y="190500"/>
                  </a:lnTo>
                  <a:lnTo>
                    <a:pt x="4858207" y="165100"/>
                  </a:lnTo>
                  <a:lnTo>
                    <a:pt x="4873726" y="127000"/>
                  </a:lnTo>
                  <a:lnTo>
                    <a:pt x="4889500" y="88900"/>
                  </a:lnTo>
                  <a:lnTo>
                    <a:pt x="4900269" y="50800"/>
                  </a:lnTo>
                  <a:lnTo>
                    <a:pt x="4904803" y="38100"/>
                  </a:lnTo>
                  <a:lnTo>
                    <a:pt x="4910836" y="25400"/>
                  </a:lnTo>
                  <a:lnTo>
                    <a:pt x="4917402" y="12700"/>
                  </a:lnTo>
                  <a:lnTo>
                    <a:pt x="4921504" y="0"/>
                  </a:lnTo>
                  <a:lnTo>
                    <a:pt x="4889563" y="0"/>
                  </a:lnTo>
                  <a:lnTo>
                    <a:pt x="4876203" y="12700"/>
                  </a:lnTo>
                  <a:lnTo>
                    <a:pt x="4839500" y="12700"/>
                  </a:lnTo>
                  <a:lnTo>
                    <a:pt x="4811611" y="25400"/>
                  </a:lnTo>
                  <a:lnTo>
                    <a:pt x="4788992" y="38100"/>
                  </a:lnTo>
                  <a:lnTo>
                    <a:pt x="4775162" y="63500"/>
                  </a:lnTo>
                  <a:lnTo>
                    <a:pt x="4773358" y="88900"/>
                  </a:lnTo>
                  <a:lnTo>
                    <a:pt x="4767707" y="101600"/>
                  </a:lnTo>
                  <a:lnTo>
                    <a:pt x="4759807" y="127000"/>
                  </a:lnTo>
                  <a:lnTo>
                    <a:pt x="4751298" y="152400"/>
                  </a:lnTo>
                  <a:lnTo>
                    <a:pt x="4762487" y="165100"/>
                  </a:lnTo>
                  <a:lnTo>
                    <a:pt x="4775682" y="165100"/>
                  </a:lnTo>
                  <a:lnTo>
                    <a:pt x="4784991" y="177800"/>
                  </a:lnTo>
                  <a:lnTo>
                    <a:pt x="4784509" y="203200"/>
                  </a:lnTo>
                  <a:lnTo>
                    <a:pt x="4744732" y="203200"/>
                  </a:lnTo>
                  <a:lnTo>
                    <a:pt x="4737633" y="207772"/>
                  </a:lnTo>
                  <a:lnTo>
                    <a:pt x="4737633" y="457200"/>
                  </a:lnTo>
                  <a:lnTo>
                    <a:pt x="4721568" y="469900"/>
                  </a:lnTo>
                  <a:lnTo>
                    <a:pt x="4689018" y="469900"/>
                  </a:lnTo>
                  <a:lnTo>
                    <a:pt x="4672660" y="482600"/>
                  </a:lnTo>
                  <a:lnTo>
                    <a:pt x="4626953" y="482600"/>
                  </a:lnTo>
                  <a:lnTo>
                    <a:pt x="4611738" y="495300"/>
                  </a:lnTo>
                  <a:lnTo>
                    <a:pt x="4603039" y="482600"/>
                  </a:lnTo>
                  <a:lnTo>
                    <a:pt x="4599330" y="444500"/>
                  </a:lnTo>
                  <a:lnTo>
                    <a:pt x="4591990" y="419100"/>
                  </a:lnTo>
                  <a:lnTo>
                    <a:pt x="4582503" y="381000"/>
                  </a:lnTo>
                  <a:lnTo>
                    <a:pt x="4572317" y="342900"/>
                  </a:lnTo>
                  <a:lnTo>
                    <a:pt x="4571924" y="342900"/>
                  </a:lnTo>
                  <a:lnTo>
                    <a:pt x="4570323" y="330200"/>
                  </a:lnTo>
                  <a:lnTo>
                    <a:pt x="4604397" y="330200"/>
                  </a:lnTo>
                  <a:lnTo>
                    <a:pt x="4662119" y="304800"/>
                  </a:lnTo>
                  <a:lnTo>
                    <a:pt x="4691075" y="317500"/>
                  </a:lnTo>
                  <a:lnTo>
                    <a:pt x="4719294" y="317500"/>
                  </a:lnTo>
                  <a:lnTo>
                    <a:pt x="4716056" y="330200"/>
                  </a:lnTo>
                  <a:lnTo>
                    <a:pt x="4712640" y="330200"/>
                  </a:lnTo>
                  <a:lnTo>
                    <a:pt x="4709401" y="342900"/>
                  </a:lnTo>
                  <a:lnTo>
                    <a:pt x="4713490" y="355600"/>
                  </a:lnTo>
                  <a:lnTo>
                    <a:pt x="4720285" y="368300"/>
                  </a:lnTo>
                  <a:lnTo>
                    <a:pt x="4728642" y="381000"/>
                  </a:lnTo>
                  <a:lnTo>
                    <a:pt x="4737468" y="393700"/>
                  </a:lnTo>
                  <a:lnTo>
                    <a:pt x="4734115" y="406400"/>
                  </a:lnTo>
                  <a:lnTo>
                    <a:pt x="4732032" y="419100"/>
                  </a:lnTo>
                  <a:lnTo>
                    <a:pt x="4732401" y="444500"/>
                  </a:lnTo>
                  <a:lnTo>
                    <a:pt x="4736439" y="457200"/>
                  </a:lnTo>
                  <a:lnTo>
                    <a:pt x="4737633" y="457200"/>
                  </a:lnTo>
                  <a:lnTo>
                    <a:pt x="4737633" y="207772"/>
                  </a:lnTo>
                  <a:lnTo>
                    <a:pt x="4724984" y="215900"/>
                  </a:lnTo>
                  <a:lnTo>
                    <a:pt x="4706607" y="215900"/>
                  </a:lnTo>
                  <a:lnTo>
                    <a:pt x="4701959" y="228600"/>
                  </a:lnTo>
                  <a:lnTo>
                    <a:pt x="4658487" y="228600"/>
                  </a:lnTo>
                  <a:lnTo>
                    <a:pt x="4636643" y="241300"/>
                  </a:lnTo>
                  <a:lnTo>
                    <a:pt x="4575962" y="241300"/>
                  </a:lnTo>
                  <a:lnTo>
                    <a:pt x="4540428" y="254000"/>
                  </a:lnTo>
                  <a:lnTo>
                    <a:pt x="4505147" y="254000"/>
                  </a:lnTo>
                  <a:lnTo>
                    <a:pt x="4470044" y="266700"/>
                  </a:lnTo>
                  <a:lnTo>
                    <a:pt x="4435056" y="266700"/>
                  </a:lnTo>
                  <a:lnTo>
                    <a:pt x="4426178" y="279400"/>
                  </a:lnTo>
                  <a:lnTo>
                    <a:pt x="4311358" y="279400"/>
                  </a:lnTo>
                  <a:lnTo>
                    <a:pt x="4306405" y="292100"/>
                  </a:lnTo>
                  <a:lnTo>
                    <a:pt x="4302252" y="292100"/>
                  </a:lnTo>
                  <a:lnTo>
                    <a:pt x="4304665" y="342900"/>
                  </a:lnTo>
                  <a:lnTo>
                    <a:pt x="4312869" y="381000"/>
                  </a:lnTo>
                  <a:lnTo>
                    <a:pt x="4323169" y="419100"/>
                  </a:lnTo>
                  <a:lnTo>
                    <a:pt x="4336046" y="444500"/>
                  </a:lnTo>
                  <a:lnTo>
                    <a:pt x="4338561" y="457200"/>
                  </a:lnTo>
                  <a:lnTo>
                    <a:pt x="4338650" y="469900"/>
                  </a:lnTo>
                  <a:lnTo>
                    <a:pt x="4337748" y="482600"/>
                  </a:lnTo>
                  <a:lnTo>
                    <a:pt x="4337291" y="495300"/>
                  </a:lnTo>
                  <a:lnTo>
                    <a:pt x="4345140" y="546100"/>
                  </a:lnTo>
                  <a:lnTo>
                    <a:pt x="4356151" y="596900"/>
                  </a:lnTo>
                  <a:lnTo>
                    <a:pt x="4367530" y="635000"/>
                  </a:lnTo>
                  <a:lnTo>
                    <a:pt x="4376432" y="685800"/>
                  </a:lnTo>
                  <a:lnTo>
                    <a:pt x="4379150" y="711200"/>
                  </a:lnTo>
                  <a:lnTo>
                    <a:pt x="4386288" y="736600"/>
                  </a:lnTo>
                  <a:lnTo>
                    <a:pt x="4393933" y="762000"/>
                  </a:lnTo>
                  <a:lnTo>
                    <a:pt x="4398149" y="787400"/>
                  </a:lnTo>
                  <a:lnTo>
                    <a:pt x="4407281" y="838200"/>
                  </a:lnTo>
                  <a:lnTo>
                    <a:pt x="4417301" y="889000"/>
                  </a:lnTo>
                  <a:lnTo>
                    <a:pt x="4427867" y="939800"/>
                  </a:lnTo>
                  <a:lnTo>
                    <a:pt x="4438637" y="977900"/>
                  </a:lnTo>
                  <a:lnTo>
                    <a:pt x="4449267" y="1028700"/>
                  </a:lnTo>
                  <a:lnTo>
                    <a:pt x="4459389" y="1079500"/>
                  </a:lnTo>
                  <a:lnTo>
                    <a:pt x="4468685" y="1130300"/>
                  </a:lnTo>
                  <a:lnTo>
                    <a:pt x="4476775" y="1181100"/>
                  </a:lnTo>
                  <a:lnTo>
                    <a:pt x="4480344" y="1206500"/>
                  </a:lnTo>
                  <a:lnTo>
                    <a:pt x="4496092" y="1257300"/>
                  </a:lnTo>
                  <a:lnTo>
                    <a:pt x="4499661" y="1282700"/>
                  </a:lnTo>
                  <a:lnTo>
                    <a:pt x="4501477" y="1333500"/>
                  </a:lnTo>
                  <a:lnTo>
                    <a:pt x="4508576" y="1371600"/>
                  </a:lnTo>
                  <a:lnTo>
                    <a:pt x="4519371" y="1422400"/>
                  </a:lnTo>
                  <a:lnTo>
                    <a:pt x="4532274" y="1460500"/>
                  </a:lnTo>
                  <a:lnTo>
                    <a:pt x="4545711" y="1511300"/>
                  </a:lnTo>
                  <a:lnTo>
                    <a:pt x="4553839" y="1549400"/>
                  </a:lnTo>
                  <a:lnTo>
                    <a:pt x="4562945" y="1600200"/>
                  </a:lnTo>
                  <a:lnTo>
                    <a:pt x="4572089" y="1651000"/>
                  </a:lnTo>
                  <a:lnTo>
                    <a:pt x="4580331" y="1701800"/>
                  </a:lnTo>
                  <a:lnTo>
                    <a:pt x="4586732" y="1739900"/>
                  </a:lnTo>
                  <a:lnTo>
                    <a:pt x="4590339" y="1790700"/>
                  </a:lnTo>
                  <a:lnTo>
                    <a:pt x="4595215" y="1841500"/>
                  </a:lnTo>
                  <a:lnTo>
                    <a:pt x="4604855" y="1879600"/>
                  </a:lnTo>
                  <a:lnTo>
                    <a:pt x="4615916" y="1917700"/>
                  </a:lnTo>
                  <a:lnTo>
                    <a:pt x="4625073" y="1955800"/>
                  </a:lnTo>
                  <a:lnTo>
                    <a:pt x="4639068" y="1981200"/>
                  </a:lnTo>
                  <a:lnTo>
                    <a:pt x="4646739" y="2006600"/>
                  </a:lnTo>
                  <a:lnTo>
                    <a:pt x="4648987" y="2044700"/>
                  </a:lnTo>
                  <a:lnTo>
                    <a:pt x="4646663" y="2070100"/>
                  </a:lnTo>
                  <a:lnTo>
                    <a:pt x="4644834" y="2095500"/>
                  </a:lnTo>
                  <a:lnTo>
                    <a:pt x="4650943" y="2120900"/>
                  </a:lnTo>
                  <a:lnTo>
                    <a:pt x="4660900" y="2159000"/>
                  </a:lnTo>
                  <a:lnTo>
                    <a:pt x="4670590" y="2184400"/>
                  </a:lnTo>
                  <a:lnTo>
                    <a:pt x="4676902" y="2222500"/>
                  </a:lnTo>
                  <a:lnTo>
                    <a:pt x="4682922" y="2260600"/>
                  </a:lnTo>
                  <a:lnTo>
                    <a:pt x="4692345" y="2311400"/>
                  </a:lnTo>
                  <a:lnTo>
                    <a:pt x="4708842" y="2349500"/>
                  </a:lnTo>
                  <a:lnTo>
                    <a:pt x="4719637" y="2400300"/>
                  </a:lnTo>
                  <a:lnTo>
                    <a:pt x="4730140" y="2451100"/>
                  </a:lnTo>
                  <a:lnTo>
                    <a:pt x="4737620" y="2514600"/>
                  </a:lnTo>
                  <a:lnTo>
                    <a:pt x="4739322" y="2565400"/>
                  </a:lnTo>
                  <a:lnTo>
                    <a:pt x="4749533" y="2616200"/>
                  </a:lnTo>
                  <a:lnTo>
                    <a:pt x="4761242" y="2667000"/>
                  </a:lnTo>
                  <a:lnTo>
                    <a:pt x="4773231" y="2717800"/>
                  </a:lnTo>
                  <a:lnTo>
                    <a:pt x="4784318" y="2781300"/>
                  </a:lnTo>
                  <a:lnTo>
                    <a:pt x="4793259" y="2832100"/>
                  </a:lnTo>
                  <a:lnTo>
                    <a:pt x="4808525" y="2882900"/>
                  </a:lnTo>
                  <a:lnTo>
                    <a:pt x="4818392" y="2933700"/>
                  </a:lnTo>
                  <a:lnTo>
                    <a:pt x="4824984" y="2984500"/>
                  </a:lnTo>
                  <a:lnTo>
                    <a:pt x="4830432" y="3035300"/>
                  </a:lnTo>
                  <a:lnTo>
                    <a:pt x="4836833" y="3086100"/>
                  </a:lnTo>
                  <a:lnTo>
                    <a:pt x="4846320" y="3124200"/>
                  </a:lnTo>
                  <a:lnTo>
                    <a:pt x="4850003" y="3149600"/>
                  </a:lnTo>
                  <a:lnTo>
                    <a:pt x="4854626" y="3175000"/>
                  </a:lnTo>
                  <a:lnTo>
                    <a:pt x="4856480" y="3187700"/>
                  </a:lnTo>
                  <a:lnTo>
                    <a:pt x="4851870" y="3213100"/>
                  </a:lnTo>
                  <a:lnTo>
                    <a:pt x="4861966" y="3213100"/>
                  </a:lnTo>
                  <a:lnTo>
                    <a:pt x="4867275" y="3225800"/>
                  </a:lnTo>
                  <a:lnTo>
                    <a:pt x="4872406" y="3225800"/>
                  </a:lnTo>
                  <a:lnTo>
                    <a:pt x="4885639" y="3276600"/>
                  </a:lnTo>
                  <a:lnTo>
                    <a:pt x="4897336" y="3314700"/>
                  </a:lnTo>
                  <a:lnTo>
                    <a:pt x="4907788" y="3365500"/>
                  </a:lnTo>
                  <a:lnTo>
                    <a:pt x="4917313" y="3416300"/>
                  </a:lnTo>
                  <a:lnTo>
                    <a:pt x="4926228" y="3467100"/>
                  </a:lnTo>
                  <a:lnTo>
                    <a:pt x="4943424" y="3556000"/>
                  </a:lnTo>
                  <a:lnTo>
                    <a:pt x="4951603" y="3606800"/>
                  </a:lnTo>
                  <a:lnTo>
                    <a:pt x="4961979" y="3657600"/>
                  </a:lnTo>
                  <a:lnTo>
                    <a:pt x="4973548" y="3708400"/>
                  </a:lnTo>
                  <a:lnTo>
                    <a:pt x="4985296" y="3759200"/>
                  </a:lnTo>
                  <a:lnTo>
                    <a:pt x="4996192" y="3810000"/>
                  </a:lnTo>
                  <a:lnTo>
                    <a:pt x="5005248" y="3860800"/>
                  </a:lnTo>
                  <a:lnTo>
                    <a:pt x="5011432" y="3911600"/>
                  </a:lnTo>
                  <a:lnTo>
                    <a:pt x="5013731" y="3962400"/>
                  </a:lnTo>
                  <a:lnTo>
                    <a:pt x="5021072" y="4013200"/>
                  </a:lnTo>
                  <a:lnTo>
                    <a:pt x="5035054" y="4064000"/>
                  </a:lnTo>
                  <a:lnTo>
                    <a:pt x="5050828" y="4114800"/>
                  </a:lnTo>
                  <a:lnTo>
                    <a:pt x="5063477" y="4165600"/>
                  </a:lnTo>
                  <a:lnTo>
                    <a:pt x="5074653" y="4203700"/>
                  </a:lnTo>
                  <a:lnTo>
                    <a:pt x="5086007" y="4254500"/>
                  </a:lnTo>
                  <a:lnTo>
                    <a:pt x="5097043" y="4305300"/>
                  </a:lnTo>
                  <a:lnTo>
                    <a:pt x="5107254" y="4356100"/>
                  </a:lnTo>
                  <a:lnTo>
                    <a:pt x="5116093" y="4406900"/>
                  </a:lnTo>
                  <a:lnTo>
                    <a:pt x="5123065" y="4457700"/>
                  </a:lnTo>
                  <a:lnTo>
                    <a:pt x="5127637" y="4508500"/>
                  </a:lnTo>
                  <a:lnTo>
                    <a:pt x="5134026" y="4559300"/>
                  </a:lnTo>
                  <a:lnTo>
                    <a:pt x="5144084" y="4610100"/>
                  </a:lnTo>
                  <a:lnTo>
                    <a:pt x="5156492" y="4648200"/>
                  </a:lnTo>
                  <a:lnTo>
                    <a:pt x="5169878" y="4699000"/>
                  </a:lnTo>
                  <a:lnTo>
                    <a:pt x="5182895" y="4749800"/>
                  </a:lnTo>
                  <a:lnTo>
                    <a:pt x="5194185" y="4800600"/>
                  </a:lnTo>
                  <a:lnTo>
                    <a:pt x="5202415" y="4851400"/>
                  </a:lnTo>
                  <a:lnTo>
                    <a:pt x="5210848" y="4902200"/>
                  </a:lnTo>
                  <a:lnTo>
                    <a:pt x="5221338" y="4953000"/>
                  </a:lnTo>
                  <a:lnTo>
                    <a:pt x="5232425" y="5003800"/>
                  </a:lnTo>
                  <a:lnTo>
                    <a:pt x="5242636" y="5067300"/>
                  </a:lnTo>
                  <a:lnTo>
                    <a:pt x="5250472" y="5118100"/>
                  </a:lnTo>
                  <a:lnTo>
                    <a:pt x="5260365" y="5168900"/>
                  </a:lnTo>
                  <a:lnTo>
                    <a:pt x="5269293" y="5207000"/>
                  </a:lnTo>
                  <a:lnTo>
                    <a:pt x="5278107" y="5257800"/>
                  </a:lnTo>
                  <a:lnTo>
                    <a:pt x="5287594" y="5308600"/>
                  </a:lnTo>
                  <a:lnTo>
                    <a:pt x="5298592" y="5359400"/>
                  </a:lnTo>
                  <a:lnTo>
                    <a:pt x="5305031" y="5384012"/>
                  </a:lnTo>
                  <a:lnTo>
                    <a:pt x="4392003" y="5244884"/>
                  </a:lnTo>
                  <a:lnTo>
                    <a:pt x="2834995" y="5289880"/>
                  </a:lnTo>
                  <a:lnTo>
                    <a:pt x="1457998" y="5226888"/>
                  </a:lnTo>
                  <a:lnTo>
                    <a:pt x="971994" y="5073878"/>
                  </a:lnTo>
                  <a:lnTo>
                    <a:pt x="0" y="5100879"/>
                  </a:lnTo>
                  <a:lnTo>
                    <a:pt x="0" y="7774991"/>
                  </a:lnTo>
                  <a:lnTo>
                    <a:pt x="9720008" y="7774991"/>
                  </a:lnTo>
                  <a:lnTo>
                    <a:pt x="9720008" y="5512181"/>
                  </a:lnTo>
                  <a:close/>
                </a:path>
              </a:pathLst>
            </a:custGeom>
            <a:solidFill>
              <a:srgbClr val="FFFFFF"/>
            </a:solidFill>
          </p:spPr>
          <p:txBody>
            <a:bodyPr wrap="square" lIns="0" tIns="0" rIns="0" bIns="0" rtlCol="0"/>
            <a:lstStyle/>
            <a:p>
              <a:endParaRPr/>
            </a:p>
          </p:txBody>
        </p:sp>
        <p:sp>
          <p:nvSpPr>
            <p:cNvPr id="5" name="object 5"/>
            <p:cNvSpPr/>
            <p:nvPr/>
          </p:nvSpPr>
          <p:spPr>
            <a:xfrm>
              <a:off x="629145" y="2200033"/>
              <a:ext cx="4791075" cy="2647950"/>
            </a:xfrm>
            <a:custGeom>
              <a:avLst/>
              <a:gdLst/>
              <a:ahLst/>
              <a:cxnLst/>
              <a:rect l="l" t="t" r="r" b="b"/>
              <a:pathLst>
                <a:path w="4791075" h="2647950">
                  <a:moveTo>
                    <a:pt x="4791075" y="0"/>
                  </a:moveTo>
                  <a:lnTo>
                    <a:pt x="0" y="0"/>
                  </a:lnTo>
                  <a:lnTo>
                    <a:pt x="0" y="2647950"/>
                  </a:lnTo>
                  <a:lnTo>
                    <a:pt x="4791075" y="2647950"/>
                  </a:lnTo>
                  <a:lnTo>
                    <a:pt x="4791075" y="0"/>
                  </a:lnTo>
                  <a:close/>
                </a:path>
              </a:pathLst>
            </a:custGeom>
            <a:solidFill>
              <a:srgbClr val="000000">
                <a:alpha val="25000"/>
              </a:srgbClr>
            </a:solidFill>
          </p:spPr>
          <p:txBody>
            <a:bodyPr wrap="square" lIns="0" tIns="0" rIns="0" bIns="0" rtlCol="0"/>
            <a:lstStyle/>
            <a:p>
              <a:endParaRPr/>
            </a:p>
          </p:txBody>
        </p:sp>
        <p:sp>
          <p:nvSpPr>
            <p:cNvPr id="6" name="object 6"/>
            <p:cNvSpPr/>
            <p:nvPr/>
          </p:nvSpPr>
          <p:spPr>
            <a:xfrm>
              <a:off x="630001" y="2207241"/>
              <a:ext cx="4735195" cy="2588895"/>
            </a:xfrm>
            <a:custGeom>
              <a:avLst/>
              <a:gdLst/>
              <a:ahLst/>
              <a:cxnLst/>
              <a:rect l="l" t="t" r="r" b="b"/>
              <a:pathLst>
                <a:path w="4735195" h="2588895">
                  <a:moveTo>
                    <a:pt x="4537290" y="0"/>
                  </a:moveTo>
                  <a:lnTo>
                    <a:pt x="197904" y="0"/>
                  </a:lnTo>
                  <a:lnTo>
                    <a:pt x="152671" y="5250"/>
                  </a:lnTo>
                  <a:lnTo>
                    <a:pt x="111072" y="20196"/>
                  </a:lnTo>
                  <a:lnTo>
                    <a:pt x="74318" y="43623"/>
                  </a:lnTo>
                  <a:lnTo>
                    <a:pt x="43622" y="74320"/>
                  </a:lnTo>
                  <a:lnTo>
                    <a:pt x="20195" y="111076"/>
                  </a:lnTo>
                  <a:lnTo>
                    <a:pt x="5250" y="152679"/>
                  </a:lnTo>
                  <a:lnTo>
                    <a:pt x="0" y="197916"/>
                  </a:lnTo>
                  <a:lnTo>
                    <a:pt x="0" y="2390711"/>
                  </a:lnTo>
                  <a:lnTo>
                    <a:pt x="5250" y="2435944"/>
                  </a:lnTo>
                  <a:lnTo>
                    <a:pt x="20195" y="2477543"/>
                  </a:lnTo>
                  <a:lnTo>
                    <a:pt x="43622" y="2514297"/>
                  </a:lnTo>
                  <a:lnTo>
                    <a:pt x="74318" y="2544993"/>
                  </a:lnTo>
                  <a:lnTo>
                    <a:pt x="111072" y="2568419"/>
                  </a:lnTo>
                  <a:lnTo>
                    <a:pt x="152671" y="2583364"/>
                  </a:lnTo>
                  <a:lnTo>
                    <a:pt x="197904" y="2588615"/>
                  </a:lnTo>
                  <a:lnTo>
                    <a:pt x="4537290" y="2588615"/>
                  </a:lnTo>
                  <a:lnTo>
                    <a:pt x="4582523" y="2583364"/>
                  </a:lnTo>
                  <a:lnTo>
                    <a:pt x="4624122" y="2568419"/>
                  </a:lnTo>
                  <a:lnTo>
                    <a:pt x="4660876" y="2544993"/>
                  </a:lnTo>
                  <a:lnTo>
                    <a:pt x="4691572" y="2514297"/>
                  </a:lnTo>
                  <a:lnTo>
                    <a:pt x="4714999" y="2477543"/>
                  </a:lnTo>
                  <a:lnTo>
                    <a:pt x="4729944" y="2435944"/>
                  </a:lnTo>
                  <a:lnTo>
                    <a:pt x="4735195" y="2390711"/>
                  </a:lnTo>
                  <a:lnTo>
                    <a:pt x="4735195" y="197916"/>
                  </a:lnTo>
                  <a:lnTo>
                    <a:pt x="4729944" y="152679"/>
                  </a:lnTo>
                  <a:lnTo>
                    <a:pt x="4714999" y="111076"/>
                  </a:lnTo>
                  <a:lnTo>
                    <a:pt x="4691572" y="74320"/>
                  </a:lnTo>
                  <a:lnTo>
                    <a:pt x="4660876" y="43623"/>
                  </a:lnTo>
                  <a:lnTo>
                    <a:pt x="4624122" y="20196"/>
                  </a:lnTo>
                  <a:lnTo>
                    <a:pt x="4582523" y="5250"/>
                  </a:lnTo>
                  <a:lnTo>
                    <a:pt x="4537290" y="0"/>
                  </a:lnTo>
                  <a:close/>
                </a:path>
              </a:pathLst>
            </a:custGeom>
            <a:solidFill>
              <a:srgbClr val="FDF7E7"/>
            </a:solidFill>
          </p:spPr>
          <p:txBody>
            <a:bodyPr wrap="square" lIns="0" tIns="0" rIns="0" bIns="0" rtlCol="0"/>
            <a:lstStyle/>
            <a:p>
              <a:endParaRPr/>
            </a:p>
          </p:txBody>
        </p:sp>
        <p:sp>
          <p:nvSpPr>
            <p:cNvPr id="7" name="object 7"/>
            <p:cNvSpPr/>
            <p:nvPr/>
          </p:nvSpPr>
          <p:spPr>
            <a:xfrm>
              <a:off x="630002" y="2701041"/>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8" name="object 8"/>
            <p:cNvSpPr/>
            <p:nvPr/>
          </p:nvSpPr>
          <p:spPr>
            <a:xfrm>
              <a:off x="630002" y="2465818"/>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9" name="object 9"/>
            <p:cNvSpPr/>
            <p:nvPr/>
          </p:nvSpPr>
          <p:spPr>
            <a:xfrm>
              <a:off x="630002" y="2936263"/>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0" name="object 10"/>
            <p:cNvSpPr/>
            <p:nvPr/>
          </p:nvSpPr>
          <p:spPr>
            <a:xfrm>
              <a:off x="630002" y="3171484"/>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1" name="object 11"/>
            <p:cNvSpPr/>
            <p:nvPr/>
          </p:nvSpPr>
          <p:spPr>
            <a:xfrm>
              <a:off x="630002" y="3406707"/>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2" name="object 12"/>
            <p:cNvSpPr/>
            <p:nvPr/>
          </p:nvSpPr>
          <p:spPr>
            <a:xfrm>
              <a:off x="630002" y="3641930"/>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3" name="object 13"/>
            <p:cNvSpPr/>
            <p:nvPr/>
          </p:nvSpPr>
          <p:spPr>
            <a:xfrm>
              <a:off x="630002" y="3877152"/>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4" name="object 14"/>
            <p:cNvSpPr/>
            <p:nvPr/>
          </p:nvSpPr>
          <p:spPr>
            <a:xfrm>
              <a:off x="630002" y="4112375"/>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5" name="object 15"/>
            <p:cNvSpPr/>
            <p:nvPr/>
          </p:nvSpPr>
          <p:spPr>
            <a:xfrm>
              <a:off x="630002" y="4347597"/>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6" name="object 16"/>
            <p:cNvSpPr/>
            <p:nvPr/>
          </p:nvSpPr>
          <p:spPr>
            <a:xfrm>
              <a:off x="630002" y="4582820"/>
              <a:ext cx="4735195" cy="0"/>
            </a:xfrm>
            <a:custGeom>
              <a:avLst/>
              <a:gdLst/>
              <a:ahLst/>
              <a:cxnLst/>
              <a:rect l="l" t="t" r="r" b="b"/>
              <a:pathLst>
                <a:path w="4735195">
                  <a:moveTo>
                    <a:pt x="0" y="0"/>
                  </a:moveTo>
                  <a:lnTo>
                    <a:pt x="4735195" y="0"/>
                  </a:lnTo>
                </a:path>
              </a:pathLst>
            </a:custGeom>
            <a:ln w="3289">
              <a:solidFill>
                <a:srgbClr val="554F4F"/>
              </a:solidFill>
            </a:ln>
          </p:spPr>
          <p:txBody>
            <a:bodyPr wrap="square" lIns="0" tIns="0" rIns="0" bIns="0" rtlCol="0"/>
            <a:lstStyle/>
            <a:p>
              <a:endParaRPr/>
            </a:p>
          </p:txBody>
        </p:sp>
        <p:sp>
          <p:nvSpPr>
            <p:cNvPr id="17" name="object 17"/>
            <p:cNvSpPr/>
            <p:nvPr/>
          </p:nvSpPr>
          <p:spPr>
            <a:xfrm>
              <a:off x="937691" y="2207234"/>
              <a:ext cx="19685" cy="2588895"/>
            </a:xfrm>
            <a:custGeom>
              <a:avLst/>
              <a:gdLst/>
              <a:ahLst/>
              <a:cxnLst/>
              <a:rect l="l" t="t" r="r" b="b"/>
              <a:pathLst>
                <a:path w="19684" h="2588895">
                  <a:moveTo>
                    <a:pt x="19215" y="0"/>
                  </a:moveTo>
                  <a:lnTo>
                    <a:pt x="0" y="0"/>
                  </a:lnTo>
                  <a:lnTo>
                    <a:pt x="0" y="2588615"/>
                  </a:lnTo>
                  <a:lnTo>
                    <a:pt x="19215" y="2588615"/>
                  </a:lnTo>
                  <a:lnTo>
                    <a:pt x="19215" y="0"/>
                  </a:lnTo>
                  <a:close/>
                </a:path>
              </a:pathLst>
            </a:custGeom>
            <a:solidFill>
              <a:srgbClr val="E5000B">
                <a:alpha val="19999"/>
              </a:srgbClr>
            </a:solidFill>
          </p:spPr>
          <p:txBody>
            <a:bodyPr wrap="square" lIns="0" tIns="0" rIns="0" bIns="0" rtlCol="0"/>
            <a:lstStyle/>
            <a:p>
              <a:endParaRPr/>
            </a:p>
          </p:txBody>
        </p:sp>
      </p:grpSp>
      <p:sp>
        <p:nvSpPr>
          <p:cNvPr id="19" name="object 19"/>
          <p:cNvSpPr txBox="1"/>
          <p:nvPr/>
        </p:nvSpPr>
        <p:spPr>
          <a:xfrm>
            <a:off x="5846060" y="1516492"/>
            <a:ext cx="3412088" cy="1243930"/>
          </a:xfrm>
          <a:prstGeom prst="rect">
            <a:avLst/>
          </a:prstGeom>
        </p:spPr>
        <p:txBody>
          <a:bodyPr vert="horz" wrap="square" lIns="0" tIns="12700" rIns="0" bIns="0" rtlCol="0">
            <a:spAutoFit/>
          </a:bodyPr>
          <a:lstStyle/>
          <a:p>
            <a:pPr marL="12700">
              <a:lnSpc>
                <a:spcPct val="100000"/>
              </a:lnSpc>
              <a:spcBef>
                <a:spcPts val="100"/>
              </a:spcBef>
            </a:pPr>
            <a:r>
              <a:rPr sz="4000" spc="-25" dirty="0">
                <a:solidFill>
                  <a:srgbClr val="373437"/>
                </a:solidFill>
                <a:latin typeface="Trebuchet MS"/>
                <a:cs typeface="Trebuchet MS"/>
              </a:rPr>
              <a:t>¿</a:t>
            </a:r>
            <a:r>
              <a:rPr sz="4000" spc="-245" dirty="0">
                <a:solidFill>
                  <a:srgbClr val="373437"/>
                </a:solidFill>
                <a:latin typeface="Trebuchet MS"/>
                <a:cs typeface="Trebuchet MS"/>
              </a:rPr>
              <a:t>C</a:t>
            </a:r>
            <a:r>
              <a:rPr sz="4000" spc="-204" dirty="0">
                <a:solidFill>
                  <a:srgbClr val="373437"/>
                </a:solidFill>
                <a:latin typeface="Trebuchet MS"/>
                <a:cs typeface="Trebuchet MS"/>
              </a:rPr>
              <a:t>ó</a:t>
            </a:r>
            <a:r>
              <a:rPr sz="4000" spc="-280" dirty="0">
                <a:solidFill>
                  <a:srgbClr val="373437"/>
                </a:solidFill>
                <a:latin typeface="Trebuchet MS"/>
                <a:cs typeface="Trebuchet MS"/>
              </a:rPr>
              <a:t>m</a:t>
            </a:r>
            <a:r>
              <a:rPr sz="4000" spc="-250" dirty="0">
                <a:solidFill>
                  <a:srgbClr val="373437"/>
                </a:solidFill>
                <a:latin typeface="Trebuchet MS"/>
                <a:cs typeface="Trebuchet MS"/>
              </a:rPr>
              <a:t>o</a:t>
            </a:r>
            <a:r>
              <a:rPr sz="4000" spc="25" dirty="0">
                <a:solidFill>
                  <a:srgbClr val="373437"/>
                </a:solidFill>
                <a:latin typeface="Trebuchet MS"/>
                <a:cs typeface="Trebuchet MS"/>
              </a:rPr>
              <a:t> </a:t>
            </a:r>
            <a:r>
              <a:rPr sz="4000" spc="-195" dirty="0">
                <a:solidFill>
                  <a:srgbClr val="373437"/>
                </a:solidFill>
                <a:latin typeface="Trebuchet MS"/>
                <a:cs typeface="Trebuchet MS"/>
              </a:rPr>
              <a:t>e</a:t>
            </a:r>
            <a:r>
              <a:rPr sz="4000" spc="-145" dirty="0">
                <a:solidFill>
                  <a:srgbClr val="373437"/>
                </a:solidFill>
                <a:latin typeface="Trebuchet MS"/>
                <a:cs typeface="Trebuchet MS"/>
              </a:rPr>
              <a:t>s</a:t>
            </a:r>
            <a:r>
              <a:rPr sz="4000" spc="25" dirty="0">
                <a:solidFill>
                  <a:srgbClr val="373437"/>
                </a:solidFill>
                <a:latin typeface="Trebuchet MS"/>
                <a:cs typeface="Trebuchet MS"/>
              </a:rPr>
              <a:t> </a:t>
            </a:r>
            <a:r>
              <a:rPr sz="4000" spc="-270" dirty="0">
                <a:solidFill>
                  <a:srgbClr val="373437"/>
                </a:solidFill>
                <a:latin typeface="Trebuchet MS"/>
                <a:cs typeface="Trebuchet MS"/>
              </a:rPr>
              <a:t>p</a:t>
            </a:r>
            <a:r>
              <a:rPr sz="4000" spc="-240" dirty="0">
                <a:solidFill>
                  <a:srgbClr val="373437"/>
                </a:solidFill>
                <a:latin typeface="Trebuchet MS"/>
                <a:cs typeface="Trebuchet MS"/>
              </a:rPr>
              <a:t>o</a:t>
            </a:r>
            <a:r>
              <a:rPr sz="4000" spc="-75" dirty="0">
                <a:solidFill>
                  <a:srgbClr val="373437"/>
                </a:solidFill>
                <a:latin typeface="Trebuchet MS"/>
                <a:cs typeface="Trebuchet MS"/>
              </a:rPr>
              <a:t>s</a:t>
            </a:r>
            <a:r>
              <a:rPr sz="4000" spc="-195" dirty="0">
                <a:solidFill>
                  <a:srgbClr val="373437"/>
                </a:solidFill>
                <a:latin typeface="Trebuchet MS"/>
                <a:cs typeface="Trebuchet MS"/>
              </a:rPr>
              <a:t>i</a:t>
            </a:r>
            <a:r>
              <a:rPr sz="4000" spc="-210" dirty="0">
                <a:solidFill>
                  <a:srgbClr val="373437"/>
                </a:solidFill>
                <a:latin typeface="Trebuchet MS"/>
                <a:cs typeface="Trebuchet MS"/>
              </a:rPr>
              <a:t>b</a:t>
            </a:r>
            <a:r>
              <a:rPr sz="4000" spc="-465" dirty="0">
                <a:solidFill>
                  <a:srgbClr val="373437"/>
                </a:solidFill>
                <a:latin typeface="Trebuchet MS"/>
                <a:cs typeface="Trebuchet MS"/>
              </a:rPr>
              <a:t>L</a:t>
            </a:r>
            <a:r>
              <a:rPr sz="4000" spc="-300" dirty="0">
                <a:solidFill>
                  <a:srgbClr val="373437"/>
                </a:solidFill>
                <a:latin typeface="Trebuchet MS"/>
                <a:cs typeface="Trebuchet MS"/>
              </a:rPr>
              <a:t>e</a:t>
            </a:r>
            <a:r>
              <a:rPr sz="4000" spc="-30" dirty="0">
                <a:solidFill>
                  <a:srgbClr val="373437"/>
                </a:solidFill>
                <a:latin typeface="Trebuchet MS"/>
                <a:cs typeface="Trebuchet MS"/>
              </a:rPr>
              <a:t>?</a:t>
            </a:r>
            <a:endParaRPr sz="4000" dirty="0">
              <a:latin typeface="Trebuchet MS"/>
              <a:cs typeface="Trebuchet MS"/>
            </a:endParaRPr>
          </a:p>
        </p:txBody>
      </p:sp>
      <p:sp>
        <p:nvSpPr>
          <p:cNvPr id="22" name="object 22"/>
          <p:cNvSpPr txBox="1"/>
          <p:nvPr/>
        </p:nvSpPr>
        <p:spPr>
          <a:xfrm>
            <a:off x="660610" y="1363816"/>
            <a:ext cx="3128010" cy="243656"/>
          </a:xfrm>
          <a:prstGeom prst="rect">
            <a:avLst/>
          </a:prstGeom>
        </p:spPr>
        <p:txBody>
          <a:bodyPr vert="horz" wrap="square" lIns="0" tIns="12700" rIns="0" bIns="0" rtlCol="0">
            <a:spAutoFit/>
          </a:bodyPr>
          <a:lstStyle/>
          <a:p>
            <a:pPr marL="12700">
              <a:lnSpc>
                <a:spcPct val="100000"/>
              </a:lnSpc>
              <a:spcBef>
                <a:spcPts val="100"/>
              </a:spcBef>
            </a:pPr>
            <a:r>
              <a:rPr sz="1500" b="1" spc="45" dirty="0">
                <a:solidFill>
                  <a:srgbClr val="004C9D"/>
                </a:solidFill>
                <a:latin typeface="Verdana"/>
                <a:cs typeface="Verdana"/>
              </a:rPr>
              <a:t>3.</a:t>
            </a:r>
            <a:r>
              <a:rPr sz="1500" b="1" spc="90" dirty="0">
                <a:solidFill>
                  <a:srgbClr val="004C9D"/>
                </a:solidFill>
                <a:latin typeface="Verdana"/>
                <a:cs typeface="Verdana"/>
              </a:rPr>
              <a:t> </a:t>
            </a:r>
            <a:r>
              <a:rPr sz="1500" b="1" spc="15" dirty="0">
                <a:solidFill>
                  <a:srgbClr val="004C9D"/>
                </a:solidFill>
                <a:latin typeface="Verdana"/>
                <a:cs typeface="Verdana"/>
              </a:rPr>
              <a:t>¿Dónde</a:t>
            </a:r>
            <a:r>
              <a:rPr sz="1500" b="1" spc="90" dirty="0">
                <a:solidFill>
                  <a:srgbClr val="004C9D"/>
                </a:solidFill>
                <a:latin typeface="Verdana"/>
                <a:cs typeface="Verdana"/>
              </a:rPr>
              <a:t> </a:t>
            </a:r>
            <a:r>
              <a:rPr sz="1500" b="1" spc="50" dirty="0">
                <a:solidFill>
                  <a:srgbClr val="004C9D"/>
                </a:solidFill>
                <a:latin typeface="Verdana"/>
                <a:cs typeface="Verdana"/>
              </a:rPr>
              <a:t>está</a:t>
            </a:r>
            <a:r>
              <a:rPr sz="1500" b="1" spc="90" dirty="0">
                <a:solidFill>
                  <a:srgbClr val="004C9D"/>
                </a:solidFill>
                <a:latin typeface="Verdana"/>
                <a:cs typeface="Verdana"/>
              </a:rPr>
              <a:t> </a:t>
            </a:r>
            <a:r>
              <a:rPr sz="1500" b="1" spc="55" dirty="0">
                <a:solidFill>
                  <a:srgbClr val="004C9D"/>
                </a:solidFill>
                <a:latin typeface="Verdana"/>
                <a:cs typeface="Verdana"/>
              </a:rPr>
              <a:t>la</a:t>
            </a:r>
            <a:r>
              <a:rPr sz="1500" b="1" spc="90" dirty="0">
                <a:solidFill>
                  <a:srgbClr val="004C9D"/>
                </a:solidFill>
                <a:latin typeface="Verdana"/>
                <a:cs typeface="Verdana"/>
              </a:rPr>
              <a:t> </a:t>
            </a:r>
            <a:r>
              <a:rPr sz="1500" b="1" spc="-10" dirty="0" err="1">
                <a:solidFill>
                  <a:srgbClr val="004C9D"/>
                </a:solidFill>
                <a:latin typeface="Verdana"/>
                <a:cs typeface="Verdana"/>
              </a:rPr>
              <a:t>moneda</a:t>
            </a:r>
            <a:r>
              <a:rPr lang="es-EC" sz="1500" b="1" spc="-10" dirty="0">
                <a:solidFill>
                  <a:srgbClr val="004C9D"/>
                </a:solidFill>
                <a:latin typeface="Verdana"/>
                <a:cs typeface="Verdana"/>
              </a:rPr>
              <a:t>?</a:t>
            </a:r>
            <a:endParaRPr sz="1500" dirty="0">
              <a:latin typeface="Verdana"/>
              <a:cs typeface="Verdana"/>
            </a:endParaRPr>
          </a:p>
        </p:txBody>
      </p:sp>
      <p:sp>
        <p:nvSpPr>
          <p:cNvPr id="135" name="object 135"/>
          <p:cNvSpPr txBox="1">
            <a:spLocks noGrp="1"/>
          </p:cNvSpPr>
          <p:nvPr>
            <p:ph type="title"/>
          </p:nvPr>
        </p:nvSpPr>
        <p:spPr>
          <a:xfrm>
            <a:off x="281995" y="409651"/>
            <a:ext cx="2150745" cy="330200"/>
          </a:xfrm>
          <a:prstGeom prst="rect">
            <a:avLst/>
          </a:prstGeom>
        </p:spPr>
        <p:txBody>
          <a:bodyPr vert="horz" wrap="square" lIns="0" tIns="12700" rIns="0" bIns="0" rtlCol="0">
            <a:spAutoFit/>
          </a:bodyPr>
          <a:lstStyle/>
          <a:p>
            <a:pPr marL="12700">
              <a:lnSpc>
                <a:spcPct val="100000"/>
              </a:lnSpc>
              <a:spcBef>
                <a:spcPts val="100"/>
              </a:spcBef>
            </a:pPr>
            <a:r>
              <a:rPr spc="160" dirty="0"/>
              <a:t>Es,</a:t>
            </a:r>
            <a:r>
              <a:rPr spc="105" dirty="0"/>
              <a:t> </a:t>
            </a:r>
            <a:r>
              <a:rPr spc="110" dirty="0"/>
              <a:t>TRUCOs </a:t>
            </a:r>
            <a:r>
              <a:rPr spc="250" dirty="0"/>
              <a:t>Y</a:t>
            </a:r>
          </a:p>
        </p:txBody>
      </p:sp>
      <p:sp>
        <p:nvSpPr>
          <p:cNvPr id="136" name="object 136"/>
          <p:cNvSpPr txBox="1"/>
          <p:nvPr/>
        </p:nvSpPr>
        <p:spPr>
          <a:xfrm>
            <a:off x="145414" y="760182"/>
            <a:ext cx="2604770" cy="330200"/>
          </a:xfrm>
          <a:prstGeom prst="rect">
            <a:avLst/>
          </a:prstGeom>
        </p:spPr>
        <p:txBody>
          <a:bodyPr vert="horz" wrap="square" lIns="0" tIns="12700" rIns="0" bIns="0" rtlCol="0">
            <a:spAutoFit/>
          </a:bodyPr>
          <a:lstStyle/>
          <a:p>
            <a:pPr marL="12700">
              <a:lnSpc>
                <a:spcPct val="100000"/>
              </a:lnSpc>
              <a:spcBef>
                <a:spcPts val="100"/>
              </a:spcBef>
            </a:pPr>
            <a:r>
              <a:rPr sz="2000" b="1" spc="110" dirty="0">
                <a:solidFill>
                  <a:srgbClr val="FFB819"/>
                </a:solidFill>
                <a:latin typeface="Verdana"/>
                <a:cs typeface="Verdana"/>
              </a:rPr>
              <a:t>OBRE</a:t>
            </a:r>
            <a:r>
              <a:rPr sz="2000" b="1" spc="105" dirty="0">
                <a:solidFill>
                  <a:srgbClr val="FFB819"/>
                </a:solidFill>
                <a:latin typeface="Verdana"/>
                <a:cs typeface="Verdana"/>
              </a:rPr>
              <a:t> </a:t>
            </a:r>
            <a:r>
              <a:rPr sz="2000" b="1" spc="395" dirty="0">
                <a:solidFill>
                  <a:srgbClr val="FFB819"/>
                </a:solidFill>
                <a:latin typeface="Verdana"/>
                <a:cs typeface="Verdana"/>
              </a:rPr>
              <a:t>El</a:t>
            </a:r>
            <a:r>
              <a:rPr sz="2000" b="1" spc="105" dirty="0">
                <a:solidFill>
                  <a:srgbClr val="FFB819"/>
                </a:solidFill>
                <a:latin typeface="Verdana"/>
                <a:cs typeface="Verdana"/>
              </a:rPr>
              <a:t> </a:t>
            </a:r>
            <a:r>
              <a:rPr sz="2000" b="1" spc="60" dirty="0">
                <a:solidFill>
                  <a:srgbClr val="FFB819"/>
                </a:solidFill>
                <a:latin typeface="Verdana"/>
                <a:cs typeface="Verdana"/>
              </a:rPr>
              <a:t>DInERO</a:t>
            </a:r>
            <a:endParaRPr sz="2000" dirty="0">
              <a:latin typeface="Verdana"/>
              <a:cs typeface="Verdana"/>
            </a:endParaRPr>
          </a:p>
        </p:txBody>
      </p:sp>
      <p:grpSp>
        <p:nvGrpSpPr>
          <p:cNvPr id="137" name="object 137"/>
          <p:cNvGrpSpPr/>
          <p:nvPr/>
        </p:nvGrpSpPr>
        <p:grpSpPr>
          <a:xfrm>
            <a:off x="-417449" y="595063"/>
            <a:ext cx="10527849" cy="7237780"/>
            <a:chOff x="0" y="1214994"/>
            <a:chExt cx="9720580" cy="6561455"/>
          </a:xfrm>
        </p:grpSpPr>
        <p:pic>
          <p:nvPicPr>
            <p:cNvPr id="138" name="object 138"/>
            <p:cNvPicPr/>
            <p:nvPr/>
          </p:nvPicPr>
          <p:blipFill>
            <a:blip r:embed="rId4" cstate="print"/>
            <a:stretch>
              <a:fillRect/>
            </a:stretch>
          </p:blipFill>
          <p:spPr>
            <a:xfrm>
              <a:off x="3240000" y="1214994"/>
              <a:ext cx="545591" cy="713231"/>
            </a:xfrm>
            <a:prstGeom prst="rect">
              <a:avLst/>
            </a:prstGeom>
          </p:spPr>
        </p:pic>
        <p:pic>
          <p:nvPicPr>
            <p:cNvPr id="139" name="object 139"/>
            <p:cNvPicPr/>
            <p:nvPr/>
          </p:nvPicPr>
          <p:blipFill>
            <a:blip r:embed="rId5" cstate="print"/>
            <a:stretch>
              <a:fillRect/>
            </a:stretch>
          </p:blipFill>
          <p:spPr>
            <a:xfrm>
              <a:off x="6443999" y="2726376"/>
              <a:ext cx="2610668" cy="3230710"/>
            </a:xfrm>
            <a:prstGeom prst="rect">
              <a:avLst/>
            </a:prstGeom>
          </p:spPr>
        </p:pic>
        <p:sp>
          <p:nvSpPr>
            <p:cNvPr id="140" name="object 140"/>
            <p:cNvSpPr/>
            <p:nvPr/>
          </p:nvSpPr>
          <p:spPr>
            <a:xfrm>
              <a:off x="0" y="5120988"/>
              <a:ext cx="9720580" cy="2655570"/>
            </a:xfrm>
            <a:custGeom>
              <a:avLst/>
              <a:gdLst/>
              <a:ahLst/>
              <a:cxnLst/>
              <a:rect l="l" t="t" r="r" b="b"/>
              <a:pathLst>
                <a:path w="9720580" h="2655570">
                  <a:moveTo>
                    <a:pt x="791997" y="0"/>
                  </a:moveTo>
                  <a:lnTo>
                    <a:pt x="0" y="0"/>
                  </a:lnTo>
                  <a:lnTo>
                    <a:pt x="0" y="2655011"/>
                  </a:lnTo>
                  <a:lnTo>
                    <a:pt x="9720008" y="2655011"/>
                  </a:lnTo>
                  <a:lnTo>
                    <a:pt x="9720008" y="438302"/>
                  </a:lnTo>
                  <a:lnTo>
                    <a:pt x="9152991" y="495007"/>
                  </a:lnTo>
                  <a:lnTo>
                    <a:pt x="8433003" y="598512"/>
                  </a:lnTo>
                  <a:lnTo>
                    <a:pt x="7406995" y="564934"/>
                  </a:lnTo>
                  <a:lnTo>
                    <a:pt x="6228003" y="315010"/>
                  </a:lnTo>
                  <a:lnTo>
                    <a:pt x="5336997" y="315010"/>
                  </a:lnTo>
                  <a:lnTo>
                    <a:pt x="4392002" y="171005"/>
                  </a:lnTo>
                  <a:lnTo>
                    <a:pt x="1457998" y="171005"/>
                  </a:lnTo>
                  <a:lnTo>
                    <a:pt x="791997" y="0"/>
                  </a:lnTo>
                  <a:close/>
                </a:path>
              </a:pathLst>
            </a:custGeom>
            <a:solidFill>
              <a:srgbClr val="D1D6EC"/>
            </a:solidFill>
          </p:spPr>
          <p:txBody>
            <a:bodyPr wrap="square" lIns="0" tIns="0" rIns="0" bIns="0" rtlCol="0"/>
            <a:lstStyle/>
            <a:p>
              <a:endParaRPr/>
            </a:p>
          </p:txBody>
        </p:sp>
      </p:grpSp>
      <p:sp>
        <p:nvSpPr>
          <p:cNvPr id="141" name="object 141"/>
          <p:cNvSpPr txBox="1"/>
          <p:nvPr/>
        </p:nvSpPr>
        <p:spPr>
          <a:xfrm>
            <a:off x="491299" y="5377529"/>
            <a:ext cx="2693670" cy="254000"/>
          </a:xfrm>
          <a:prstGeom prst="rect">
            <a:avLst/>
          </a:prstGeom>
        </p:spPr>
        <p:txBody>
          <a:bodyPr vert="horz" wrap="square" lIns="0" tIns="12700" rIns="0" bIns="0" rtlCol="0">
            <a:spAutoFit/>
          </a:bodyPr>
          <a:lstStyle/>
          <a:p>
            <a:pPr marL="12700">
              <a:lnSpc>
                <a:spcPct val="100000"/>
              </a:lnSpc>
              <a:spcBef>
                <a:spcPts val="100"/>
              </a:spcBef>
            </a:pPr>
            <a:r>
              <a:rPr sz="1500" b="1" spc="90" dirty="0">
                <a:solidFill>
                  <a:srgbClr val="004C9D"/>
                </a:solidFill>
                <a:latin typeface="Verdana"/>
                <a:cs typeface="Verdana"/>
              </a:rPr>
              <a:t>4. </a:t>
            </a:r>
            <a:r>
              <a:rPr sz="1500" b="1" spc="80" dirty="0">
                <a:solidFill>
                  <a:srgbClr val="004C9D"/>
                </a:solidFill>
                <a:latin typeface="Verdana"/>
                <a:cs typeface="Verdana"/>
              </a:rPr>
              <a:t>Palabras</a:t>
            </a:r>
            <a:r>
              <a:rPr sz="1500" b="1" spc="95" dirty="0">
                <a:solidFill>
                  <a:srgbClr val="004C9D"/>
                </a:solidFill>
                <a:latin typeface="Verdana"/>
                <a:cs typeface="Verdana"/>
              </a:rPr>
              <a:t> </a:t>
            </a:r>
            <a:r>
              <a:rPr sz="1500" b="1" spc="55" dirty="0">
                <a:solidFill>
                  <a:srgbClr val="004C9D"/>
                </a:solidFill>
                <a:latin typeface="Verdana"/>
                <a:cs typeface="Verdana"/>
              </a:rPr>
              <a:t>escondidas</a:t>
            </a:r>
            <a:endParaRPr sz="1500">
              <a:latin typeface="Verdana"/>
              <a:cs typeface="Verdana"/>
            </a:endParaRPr>
          </a:p>
        </p:txBody>
      </p:sp>
      <p:grpSp>
        <p:nvGrpSpPr>
          <p:cNvPr id="142" name="object 142"/>
          <p:cNvGrpSpPr/>
          <p:nvPr/>
        </p:nvGrpSpPr>
        <p:grpSpPr>
          <a:xfrm>
            <a:off x="4701663" y="6697789"/>
            <a:ext cx="2271395" cy="657860"/>
            <a:chOff x="4701663" y="6697789"/>
            <a:chExt cx="2271395" cy="657860"/>
          </a:xfrm>
        </p:grpSpPr>
        <p:sp>
          <p:nvSpPr>
            <p:cNvPr id="143" name="object 143"/>
            <p:cNvSpPr/>
            <p:nvPr/>
          </p:nvSpPr>
          <p:spPr>
            <a:xfrm>
              <a:off x="6321158" y="6703822"/>
              <a:ext cx="645795" cy="323215"/>
            </a:xfrm>
            <a:custGeom>
              <a:avLst/>
              <a:gdLst/>
              <a:ahLst/>
              <a:cxnLst/>
              <a:rect l="l" t="t" r="r" b="b"/>
              <a:pathLst>
                <a:path w="645795" h="323215">
                  <a:moveTo>
                    <a:pt x="645414" y="0"/>
                  </a:moveTo>
                  <a:lnTo>
                    <a:pt x="322719" y="0"/>
                  </a:lnTo>
                  <a:lnTo>
                    <a:pt x="0" y="0"/>
                  </a:lnTo>
                  <a:lnTo>
                    <a:pt x="0" y="322707"/>
                  </a:lnTo>
                  <a:lnTo>
                    <a:pt x="322707" y="322707"/>
                  </a:lnTo>
                  <a:lnTo>
                    <a:pt x="645414" y="322707"/>
                  </a:lnTo>
                  <a:lnTo>
                    <a:pt x="645414" y="0"/>
                  </a:lnTo>
                  <a:close/>
                </a:path>
              </a:pathLst>
            </a:custGeom>
            <a:solidFill>
              <a:srgbClr val="DEE1F1"/>
            </a:solidFill>
          </p:spPr>
          <p:txBody>
            <a:bodyPr wrap="square" lIns="0" tIns="0" rIns="0" bIns="0" rtlCol="0"/>
            <a:lstStyle/>
            <a:p>
              <a:endParaRPr/>
            </a:p>
          </p:txBody>
        </p:sp>
        <p:sp>
          <p:nvSpPr>
            <p:cNvPr id="144" name="object 144"/>
            <p:cNvSpPr/>
            <p:nvPr/>
          </p:nvSpPr>
          <p:spPr>
            <a:xfrm>
              <a:off x="6643862" y="6703822"/>
              <a:ext cx="323215" cy="323215"/>
            </a:xfrm>
            <a:custGeom>
              <a:avLst/>
              <a:gdLst/>
              <a:ahLst/>
              <a:cxnLst/>
              <a:rect l="l" t="t" r="r" b="b"/>
              <a:pathLst>
                <a:path w="323215" h="323215">
                  <a:moveTo>
                    <a:pt x="322706" y="322707"/>
                  </a:moveTo>
                  <a:lnTo>
                    <a:pt x="0" y="322707"/>
                  </a:lnTo>
                  <a:lnTo>
                    <a:pt x="0" y="0"/>
                  </a:lnTo>
                  <a:lnTo>
                    <a:pt x="322706" y="0"/>
                  </a:lnTo>
                  <a:lnTo>
                    <a:pt x="322706" y="322707"/>
                  </a:lnTo>
                  <a:close/>
                </a:path>
              </a:pathLst>
            </a:custGeom>
            <a:ln w="11455">
              <a:solidFill>
                <a:srgbClr val="004C9D"/>
              </a:solidFill>
            </a:ln>
          </p:spPr>
          <p:txBody>
            <a:bodyPr wrap="square" lIns="0" tIns="0" rIns="0" bIns="0" rtlCol="0"/>
            <a:lstStyle/>
            <a:p>
              <a:endParaRPr/>
            </a:p>
          </p:txBody>
        </p:sp>
        <p:sp>
          <p:nvSpPr>
            <p:cNvPr id="145" name="object 145"/>
            <p:cNvSpPr/>
            <p:nvPr/>
          </p:nvSpPr>
          <p:spPr>
            <a:xfrm>
              <a:off x="4707695" y="7026534"/>
              <a:ext cx="323215" cy="323215"/>
            </a:xfrm>
            <a:custGeom>
              <a:avLst/>
              <a:gdLst/>
              <a:ahLst/>
              <a:cxnLst/>
              <a:rect l="l" t="t" r="r" b="b"/>
              <a:pathLst>
                <a:path w="323214" h="323215">
                  <a:moveTo>
                    <a:pt x="322694" y="322694"/>
                  </a:moveTo>
                  <a:lnTo>
                    <a:pt x="0" y="322694"/>
                  </a:lnTo>
                  <a:lnTo>
                    <a:pt x="0" y="0"/>
                  </a:lnTo>
                  <a:lnTo>
                    <a:pt x="322694" y="0"/>
                  </a:lnTo>
                  <a:lnTo>
                    <a:pt x="322694" y="322694"/>
                  </a:lnTo>
                  <a:close/>
                </a:path>
              </a:pathLst>
            </a:custGeom>
            <a:ln w="11455">
              <a:solidFill>
                <a:srgbClr val="004C9D"/>
              </a:solidFill>
            </a:ln>
          </p:spPr>
          <p:txBody>
            <a:bodyPr wrap="square" lIns="0" tIns="0" rIns="0" bIns="0" rtlCol="0"/>
            <a:lstStyle/>
            <a:p>
              <a:endParaRPr/>
            </a:p>
          </p:txBody>
        </p:sp>
        <p:sp>
          <p:nvSpPr>
            <p:cNvPr id="146" name="object 146"/>
            <p:cNvSpPr/>
            <p:nvPr/>
          </p:nvSpPr>
          <p:spPr>
            <a:xfrm>
              <a:off x="4707699" y="7026529"/>
              <a:ext cx="323215" cy="323215"/>
            </a:xfrm>
            <a:custGeom>
              <a:avLst/>
              <a:gdLst/>
              <a:ahLst/>
              <a:cxnLst/>
              <a:rect l="l" t="t" r="r" b="b"/>
              <a:pathLst>
                <a:path w="323214" h="323215">
                  <a:moveTo>
                    <a:pt x="322694" y="0"/>
                  </a:moveTo>
                  <a:lnTo>
                    <a:pt x="0" y="0"/>
                  </a:lnTo>
                  <a:lnTo>
                    <a:pt x="0" y="322694"/>
                  </a:lnTo>
                  <a:lnTo>
                    <a:pt x="322694" y="322694"/>
                  </a:lnTo>
                  <a:lnTo>
                    <a:pt x="322694" y="0"/>
                  </a:lnTo>
                  <a:close/>
                </a:path>
              </a:pathLst>
            </a:custGeom>
            <a:solidFill>
              <a:srgbClr val="FFFFFF"/>
            </a:solidFill>
          </p:spPr>
          <p:txBody>
            <a:bodyPr wrap="square" lIns="0" tIns="0" rIns="0" bIns="0" rtlCol="0"/>
            <a:lstStyle/>
            <a:p>
              <a:endParaRPr/>
            </a:p>
          </p:txBody>
        </p:sp>
        <p:sp>
          <p:nvSpPr>
            <p:cNvPr id="147" name="object 147"/>
            <p:cNvSpPr/>
            <p:nvPr/>
          </p:nvSpPr>
          <p:spPr>
            <a:xfrm>
              <a:off x="4707695" y="7026534"/>
              <a:ext cx="323215" cy="323215"/>
            </a:xfrm>
            <a:custGeom>
              <a:avLst/>
              <a:gdLst/>
              <a:ahLst/>
              <a:cxnLst/>
              <a:rect l="l" t="t" r="r" b="b"/>
              <a:pathLst>
                <a:path w="323214" h="323215">
                  <a:moveTo>
                    <a:pt x="322694" y="322694"/>
                  </a:moveTo>
                  <a:lnTo>
                    <a:pt x="0" y="322694"/>
                  </a:lnTo>
                  <a:lnTo>
                    <a:pt x="0" y="0"/>
                  </a:lnTo>
                  <a:lnTo>
                    <a:pt x="322694" y="0"/>
                  </a:lnTo>
                  <a:lnTo>
                    <a:pt x="322694" y="322694"/>
                  </a:lnTo>
                  <a:close/>
                </a:path>
              </a:pathLst>
            </a:custGeom>
            <a:ln w="11455">
              <a:solidFill>
                <a:srgbClr val="004C9D"/>
              </a:solidFill>
            </a:ln>
          </p:spPr>
          <p:txBody>
            <a:bodyPr wrap="square" lIns="0" tIns="0" rIns="0" bIns="0" rtlCol="0"/>
            <a:lstStyle/>
            <a:p>
              <a:endParaRPr/>
            </a:p>
          </p:txBody>
        </p:sp>
        <p:sp>
          <p:nvSpPr>
            <p:cNvPr id="148" name="object 148"/>
            <p:cNvSpPr/>
            <p:nvPr/>
          </p:nvSpPr>
          <p:spPr>
            <a:xfrm>
              <a:off x="5030393" y="7026529"/>
              <a:ext cx="323215" cy="323215"/>
            </a:xfrm>
            <a:custGeom>
              <a:avLst/>
              <a:gdLst/>
              <a:ahLst/>
              <a:cxnLst/>
              <a:rect l="l" t="t" r="r" b="b"/>
              <a:pathLst>
                <a:path w="323214" h="323215">
                  <a:moveTo>
                    <a:pt x="322694" y="0"/>
                  </a:moveTo>
                  <a:lnTo>
                    <a:pt x="0" y="0"/>
                  </a:lnTo>
                  <a:lnTo>
                    <a:pt x="0" y="322694"/>
                  </a:lnTo>
                  <a:lnTo>
                    <a:pt x="322694" y="322694"/>
                  </a:lnTo>
                  <a:lnTo>
                    <a:pt x="322694" y="0"/>
                  </a:lnTo>
                  <a:close/>
                </a:path>
              </a:pathLst>
            </a:custGeom>
            <a:solidFill>
              <a:srgbClr val="FFFFFF"/>
            </a:solidFill>
          </p:spPr>
          <p:txBody>
            <a:bodyPr wrap="square" lIns="0" tIns="0" rIns="0" bIns="0" rtlCol="0"/>
            <a:lstStyle/>
            <a:p>
              <a:endParaRPr/>
            </a:p>
          </p:txBody>
        </p:sp>
        <p:sp>
          <p:nvSpPr>
            <p:cNvPr id="149" name="object 149"/>
            <p:cNvSpPr/>
            <p:nvPr/>
          </p:nvSpPr>
          <p:spPr>
            <a:xfrm>
              <a:off x="5030394" y="7026534"/>
              <a:ext cx="323215" cy="323215"/>
            </a:xfrm>
            <a:custGeom>
              <a:avLst/>
              <a:gdLst/>
              <a:ahLst/>
              <a:cxnLst/>
              <a:rect l="l" t="t" r="r" b="b"/>
              <a:pathLst>
                <a:path w="323214" h="323215">
                  <a:moveTo>
                    <a:pt x="322694" y="322694"/>
                  </a:moveTo>
                  <a:lnTo>
                    <a:pt x="0" y="322694"/>
                  </a:lnTo>
                  <a:lnTo>
                    <a:pt x="0" y="0"/>
                  </a:lnTo>
                  <a:lnTo>
                    <a:pt x="322694" y="0"/>
                  </a:lnTo>
                  <a:lnTo>
                    <a:pt x="322694" y="322694"/>
                  </a:lnTo>
                  <a:close/>
                </a:path>
              </a:pathLst>
            </a:custGeom>
            <a:ln w="11455">
              <a:solidFill>
                <a:srgbClr val="004C9D"/>
              </a:solidFill>
            </a:ln>
          </p:spPr>
          <p:txBody>
            <a:bodyPr wrap="square" lIns="0" tIns="0" rIns="0" bIns="0" rtlCol="0"/>
            <a:lstStyle/>
            <a:p>
              <a:endParaRPr/>
            </a:p>
          </p:txBody>
        </p:sp>
        <p:sp>
          <p:nvSpPr>
            <p:cNvPr id="150" name="object 150"/>
            <p:cNvSpPr/>
            <p:nvPr/>
          </p:nvSpPr>
          <p:spPr>
            <a:xfrm>
              <a:off x="5353100" y="7026529"/>
              <a:ext cx="323215" cy="323215"/>
            </a:xfrm>
            <a:custGeom>
              <a:avLst/>
              <a:gdLst/>
              <a:ahLst/>
              <a:cxnLst/>
              <a:rect l="l" t="t" r="r" b="b"/>
              <a:pathLst>
                <a:path w="323214" h="323215">
                  <a:moveTo>
                    <a:pt x="322694" y="0"/>
                  </a:moveTo>
                  <a:lnTo>
                    <a:pt x="0" y="0"/>
                  </a:lnTo>
                  <a:lnTo>
                    <a:pt x="0" y="322694"/>
                  </a:lnTo>
                  <a:lnTo>
                    <a:pt x="322694" y="322694"/>
                  </a:lnTo>
                  <a:lnTo>
                    <a:pt x="322694" y="0"/>
                  </a:lnTo>
                  <a:close/>
                </a:path>
              </a:pathLst>
            </a:custGeom>
            <a:solidFill>
              <a:srgbClr val="FFFFFF"/>
            </a:solidFill>
          </p:spPr>
          <p:txBody>
            <a:bodyPr wrap="square" lIns="0" tIns="0" rIns="0" bIns="0" rtlCol="0"/>
            <a:lstStyle/>
            <a:p>
              <a:endParaRPr/>
            </a:p>
          </p:txBody>
        </p:sp>
        <p:sp>
          <p:nvSpPr>
            <p:cNvPr id="151" name="object 151"/>
            <p:cNvSpPr/>
            <p:nvPr/>
          </p:nvSpPr>
          <p:spPr>
            <a:xfrm>
              <a:off x="5353096" y="7026534"/>
              <a:ext cx="323215" cy="323215"/>
            </a:xfrm>
            <a:custGeom>
              <a:avLst/>
              <a:gdLst/>
              <a:ahLst/>
              <a:cxnLst/>
              <a:rect l="l" t="t" r="r" b="b"/>
              <a:pathLst>
                <a:path w="323214" h="323215">
                  <a:moveTo>
                    <a:pt x="322694" y="322694"/>
                  </a:moveTo>
                  <a:lnTo>
                    <a:pt x="0" y="322694"/>
                  </a:lnTo>
                  <a:lnTo>
                    <a:pt x="0" y="0"/>
                  </a:lnTo>
                  <a:lnTo>
                    <a:pt x="322694" y="0"/>
                  </a:lnTo>
                  <a:lnTo>
                    <a:pt x="322694" y="322694"/>
                  </a:lnTo>
                  <a:close/>
                </a:path>
              </a:pathLst>
            </a:custGeom>
            <a:ln w="11455">
              <a:solidFill>
                <a:srgbClr val="004C9D"/>
              </a:solidFill>
            </a:ln>
          </p:spPr>
          <p:txBody>
            <a:bodyPr wrap="square" lIns="0" tIns="0" rIns="0" bIns="0" rtlCol="0"/>
            <a:lstStyle/>
            <a:p>
              <a:endParaRPr/>
            </a:p>
          </p:txBody>
        </p:sp>
        <p:sp>
          <p:nvSpPr>
            <p:cNvPr id="152" name="object 152"/>
            <p:cNvSpPr/>
            <p:nvPr/>
          </p:nvSpPr>
          <p:spPr>
            <a:xfrm>
              <a:off x="5675782" y="7026529"/>
              <a:ext cx="323215" cy="323215"/>
            </a:xfrm>
            <a:custGeom>
              <a:avLst/>
              <a:gdLst/>
              <a:ahLst/>
              <a:cxnLst/>
              <a:rect l="l" t="t" r="r" b="b"/>
              <a:pathLst>
                <a:path w="323214" h="323215">
                  <a:moveTo>
                    <a:pt x="322694" y="0"/>
                  </a:moveTo>
                  <a:lnTo>
                    <a:pt x="0" y="0"/>
                  </a:lnTo>
                  <a:lnTo>
                    <a:pt x="0" y="322694"/>
                  </a:lnTo>
                  <a:lnTo>
                    <a:pt x="322694" y="322694"/>
                  </a:lnTo>
                  <a:lnTo>
                    <a:pt x="322694" y="0"/>
                  </a:lnTo>
                  <a:close/>
                </a:path>
              </a:pathLst>
            </a:custGeom>
            <a:solidFill>
              <a:srgbClr val="FFFFFF"/>
            </a:solidFill>
          </p:spPr>
          <p:txBody>
            <a:bodyPr wrap="square" lIns="0" tIns="0" rIns="0" bIns="0" rtlCol="0"/>
            <a:lstStyle/>
            <a:p>
              <a:endParaRPr/>
            </a:p>
          </p:txBody>
        </p:sp>
        <p:sp>
          <p:nvSpPr>
            <p:cNvPr id="153" name="object 153"/>
            <p:cNvSpPr/>
            <p:nvPr/>
          </p:nvSpPr>
          <p:spPr>
            <a:xfrm>
              <a:off x="5675784" y="7026534"/>
              <a:ext cx="323215" cy="323215"/>
            </a:xfrm>
            <a:custGeom>
              <a:avLst/>
              <a:gdLst/>
              <a:ahLst/>
              <a:cxnLst/>
              <a:rect l="l" t="t" r="r" b="b"/>
              <a:pathLst>
                <a:path w="323214" h="323215">
                  <a:moveTo>
                    <a:pt x="322694" y="322694"/>
                  </a:moveTo>
                  <a:lnTo>
                    <a:pt x="0" y="322694"/>
                  </a:lnTo>
                  <a:lnTo>
                    <a:pt x="0" y="0"/>
                  </a:lnTo>
                  <a:lnTo>
                    <a:pt x="322694" y="0"/>
                  </a:lnTo>
                  <a:lnTo>
                    <a:pt x="322694" y="322694"/>
                  </a:lnTo>
                  <a:close/>
                </a:path>
              </a:pathLst>
            </a:custGeom>
            <a:ln w="11455">
              <a:solidFill>
                <a:srgbClr val="004C9D"/>
              </a:solidFill>
            </a:ln>
          </p:spPr>
          <p:txBody>
            <a:bodyPr wrap="square" lIns="0" tIns="0" rIns="0" bIns="0" rtlCol="0"/>
            <a:lstStyle/>
            <a:p>
              <a:endParaRPr/>
            </a:p>
          </p:txBody>
        </p:sp>
        <p:sp>
          <p:nvSpPr>
            <p:cNvPr id="154" name="object 154"/>
            <p:cNvSpPr/>
            <p:nvPr/>
          </p:nvSpPr>
          <p:spPr>
            <a:xfrm>
              <a:off x="5998489" y="7026529"/>
              <a:ext cx="323215" cy="323215"/>
            </a:xfrm>
            <a:custGeom>
              <a:avLst/>
              <a:gdLst/>
              <a:ahLst/>
              <a:cxnLst/>
              <a:rect l="l" t="t" r="r" b="b"/>
              <a:pathLst>
                <a:path w="323214" h="323215">
                  <a:moveTo>
                    <a:pt x="322694" y="0"/>
                  </a:moveTo>
                  <a:lnTo>
                    <a:pt x="0" y="0"/>
                  </a:lnTo>
                  <a:lnTo>
                    <a:pt x="0" y="322694"/>
                  </a:lnTo>
                  <a:lnTo>
                    <a:pt x="322694" y="322694"/>
                  </a:lnTo>
                  <a:lnTo>
                    <a:pt x="322694" y="0"/>
                  </a:lnTo>
                  <a:close/>
                </a:path>
              </a:pathLst>
            </a:custGeom>
            <a:solidFill>
              <a:srgbClr val="FFFFFF"/>
            </a:solidFill>
          </p:spPr>
          <p:txBody>
            <a:bodyPr wrap="square" lIns="0" tIns="0" rIns="0" bIns="0" rtlCol="0"/>
            <a:lstStyle/>
            <a:p>
              <a:endParaRPr/>
            </a:p>
          </p:txBody>
        </p:sp>
        <p:sp>
          <p:nvSpPr>
            <p:cNvPr id="155" name="object 155"/>
            <p:cNvSpPr/>
            <p:nvPr/>
          </p:nvSpPr>
          <p:spPr>
            <a:xfrm>
              <a:off x="5998485" y="7026534"/>
              <a:ext cx="323215" cy="323215"/>
            </a:xfrm>
            <a:custGeom>
              <a:avLst/>
              <a:gdLst/>
              <a:ahLst/>
              <a:cxnLst/>
              <a:rect l="l" t="t" r="r" b="b"/>
              <a:pathLst>
                <a:path w="323214" h="323215">
                  <a:moveTo>
                    <a:pt x="322694" y="322694"/>
                  </a:moveTo>
                  <a:lnTo>
                    <a:pt x="0" y="322694"/>
                  </a:lnTo>
                  <a:lnTo>
                    <a:pt x="0" y="0"/>
                  </a:lnTo>
                  <a:lnTo>
                    <a:pt x="322694" y="0"/>
                  </a:lnTo>
                  <a:lnTo>
                    <a:pt x="322694" y="322694"/>
                  </a:lnTo>
                  <a:close/>
                </a:path>
              </a:pathLst>
            </a:custGeom>
            <a:ln w="11455">
              <a:solidFill>
                <a:srgbClr val="004C9D"/>
              </a:solidFill>
            </a:ln>
          </p:spPr>
          <p:txBody>
            <a:bodyPr wrap="square" lIns="0" tIns="0" rIns="0" bIns="0" rtlCol="0"/>
            <a:lstStyle/>
            <a:p>
              <a:endParaRPr/>
            </a:p>
          </p:txBody>
        </p:sp>
        <p:sp>
          <p:nvSpPr>
            <p:cNvPr id="156" name="object 156"/>
            <p:cNvSpPr/>
            <p:nvPr/>
          </p:nvSpPr>
          <p:spPr>
            <a:xfrm>
              <a:off x="6321170" y="7026529"/>
              <a:ext cx="323215" cy="323215"/>
            </a:xfrm>
            <a:custGeom>
              <a:avLst/>
              <a:gdLst/>
              <a:ahLst/>
              <a:cxnLst/>
              <a:rect l="l" t="t" r="r" b="b"/>
              <a:pathLst>
                <a:path w="323215" h="323215">
                  <a:moveTo>
                    <a:pt x="322707" y="0"/>
                  </a:moveTo>
                  <a:lnTo>
                    <a:pt x="0" y="0"/>
                  </a:lnTo>
                  <a:lnTo>
                    <a:pt x="0" y="322694"/>
                  </a:lnTo>
                  <a:lnTo>
                    <a:pt x="322707" y="322694"/>
                  </a:lnTo>
                  <a:lnTo>
                    <a:pt x="322707" y="0"/>
                  </a:lnTo>
                  <a:close/>
                </a:path>
              </a:pathLst>
            </a:custGeom>
            <a:solidFill>
              <a:srgbClr val="FFFFFF"/>
            </a:solidFill>
          </p:spPr>
          <p:txBody>
            <a:bodyPr wrap="square" lIns="0" tIns="0" rIns="0" bIns="0" rtlCol="0"/>
            <a:lstStyle/>
            <a:p>
              <a:endParaRPr/>
            </a:p>
          </p:txBody>
        </p:sp>
        <p:sp>
          <p:nvSpPr>
            <p:cNvPr id="157" name="object 157"/>
            <p:cNvSpPr/>
            <p:nvPr/>
          </p:nvSpPr>
          <p:spPr>
            <a:xfrm>
              <a:off x="6321174" y="7026534"/>
              <a:ext cx="323215" cy="323215"/>
            </a:xfrm>
            <a:custGeom>
              <a:avLst/>
              <a:gdLst/>
              <a:ahLst/>
              <a:cxnLst/>
              <a:rect l="l" t="t" r="r" b="b"/>
              <a:pathLst>
                <a:path w="323215" h="323215">
                  <a:moveTo>
                    <a:pt x="322707" y="322694"/>
                  </a:moveTo>
                  <a:lnTo>
                    <a:pt x="0" y="322694"/>
                  </a:lnTo>
                  <a:lnTo>
                    <a:pt x="0" y="0"/>
                  </a:lnTo>
                  <a:lnTo>
                    <a:pt x="322707" y="0"/>
                  </a:lnTo>
                  <a:lnTo>
                    <a:pt x="322707" y="322694"/>
                  </a:lnTo>
                  <a:close/>
                </a:path>
              </a:pathLst>
            </a:custGeom>
            <a:ln w="11455">
              <a:solidFill>
                <a:srgbClr val="004C9D"/>
              </a:solidFill>
            </a:ln>
          </p:spPr>
          <p:txBody>
            <a:bodyPr wrap="square" lIns="0" tIns="0" rIns="0" bIns="0" rtlCol="0"/>
            <a:lstStyle/>
            <a:p>
              <a:endParaRPr/>
            </a:p>
          </p:txBody>
        </p:sp>
        <p:sp>
          <p:nvSpPr>
            <p:cNvPr id="158" name="object 158"/>
            <p:cNvSpPr/>
            <p:nvPr/>
          </p:nvSpPr>
          <p:spPr>
            <a:xfrm>
              <a:off x="6643865" y="7026529"/>
              <a:ext cx="323215" cy="323215"/>
            </a:xfrm>
            <a:custGeom>
              <a:avLst/>
              <a:gdLst/>
              <a:ahLst/>
              <a:cxnLst/>
              <a:rect l="l" t="t" r="r" b="b"/>
              <a:pathLst>
                <a:path w="323215" h="323215">
                  <a:moveTo>
                    <a:pt x="322706" y="0"/>
                  </a:moveTo>
                  <a:lnTo>
                    <a:pt x="0" y="0"/>
                  </a:lnTo>
                  <a:lnTo>
                    <a:pt x="0" y="322694"/>
                  </a:lnTo>
                  <a:lnTo>
                    <a:pt x="322706" y="322694"/>
                  </a:lnTo>
                  <a:lnTo>
                    <a:pt x="322706" y="0"/>
                  </a:lnTo>
                  <a:close/>
                </a:path>
              </a:pathLst>
            </a:custGeom>
            <a:solidFill>
              <a:srgbClr val="FFFFFF"/>
            </a:solidFill>
          </p:spPr>
          <p:txBody>
            <a:bodyPr wrap="square" lIns="0" tIns="0" rIns="0" bIns="0" rtlCol="0"/>
            <a:lstStyle/>
            <a:p>
              <a:endParaRPr/>
            </a:p>
          </p:txBody>
        </p:sp>
        <p:sp>
          <p:nvSpPr>
            <p:cNvPr id="159" name="object 159"/>
            <p:cNvSpPr/>
            <p:nvPr/>
          </p:nvSpPr>
          <p:spPr>
            <a:xfrm>
              <a:off x="6643862" y="7026534"/>
              <a:ext cx="323215" cy="323215"/>
            </a:xfrm>
            <a:custGeom>
              <a:avLst/>
              <a:gdLst/>
              <a:ahLst/>
              <a:cxnLst/>
              <a:rect l="l" t="t" r="r" b="b"/>
              <a:pathLst>
                <a:path w="323215" h="323215">
                  <a:moveTo>
                    <a:pt x="322706" y="322694"/>
                  </a:moveTo>
                  <a:lnTo>
                    <a:pt x="0" y="322694"/>
                  </a:lnTo>
                  <a:lnTo>
                    <a:pt x="0" y="0"/>
                  </a:lnTo>
                  <a:lnTo>
                    <a:pt x="322706" y="0"/>
                  </a:lnTo>
                  <a:lnTo>
                    <a:pt x="322706" y="322694"/>
                  </a:lnTo>
                  <a:close/>
                </a:path>
              </a:pathLst>
            </a:custGeom>
            <a:ln w="11455">
              <a:solidFill>
                <a:srgbClr val="004C9D"/>
              </a:solidFill>
            </a:ln>
          </p:spPr>
          <p:txBody>
            <a:bodyPr wrap="square" lIns="0" tIns="0" rIns="0" bIns="0" rtlCol="0"/>
            <a:lstStyle/>
            <a:p>
              <a:endParaRPr/>
            </a:p>
          </p:txBody>
        </p:sp>
      </p:grpSp>
      <p:graphicFrame>
        <p:nvGraphicFramePr>
          <p:cNvPr id="160" name="object 160"/>
          <p:cNvGraphicFramePr>
            <a:graphicFrameLocks noGrp="1"/>
          </p:cNvGraphicFramePr>
          <p:nvPr/>
        </p:nvGraphicFramePr>
        <p:xfrm>
          <a:off x="504008" y="5873146"/>
          <a:ext cx="3548379" cy="645394"/>
        </p:xfrm>
        <a:graphic>
          <a:graphicData uri="http://schemas.openxmlformats.org/drawingml/2006/table">
            <a:tbl>
              <a:tblPr firstRow="1" bandRow="1">
                <a:tableStyleId>{2D5ABB26-0587-4C30-8999-92F81FD0307C}</a:tableStyleId>
              </a:tblPr>
              <a:tblGrid>
                <a:gridCol w="322580">
                  <a:extLst>
                    <a:ext uri="{9D8B030D-6E8A-4147-A177-3AD203B41FA5}">
                      <a16:colId xmlns:a16="http://schemas.microsoft.com/office/drawing/2014/main" val="20000"/>
                    </a:ext>
                  </a:extLst>
                </a:gridCol>
                <a:gridCol w="322580">
                  <a:extLst>
                    <a:ext uri="{9D8B030D-6E8A-4147-A177-3AD203B41FA5}">
                      <a16:colId xmlns:a16="http://schemas.microsoft.com/office/drawing/2014/main" val="20001"/>
                    </a:ext>
                  </a:extLst>
                </a:gridCol>
                <a:gridCol w="322579">
                  <a:extLst>
                    <a:ext uri="{9D8B030D-6E8A-4147-A177-3AD203B41FA5}">
                      <a16:colId xmlns:a16="http://schemas.microsoft.com/office/drawing/2014/main" val="20002"/>
                    </a:ext>
                  </a:extLst>
                </a:gridCol>
                <a:gridCol w="322580">
                  <a:extLst>
                    <a:ext uri="{9D8B030D-6E8A-4147-A177-3AD203B41FA5}">
                      <a16:colId xmlns:a16="http://schemas.microsoft.com/office/drawing/2014/main" val="20003"/>
                    </a:ext>
                  </a:extLst>
                </a:gridCol>
                <a:gridCol w="322580">
                  <a:extLst>
                    <a:ext uri="{9D8B030D-6E8A-4147-A177-3AD203B41FA5}">
                      <a16:colId xmlns:a16="http://schemas.microsoft.com/office/drawing/2014/main" val="20004"/>
                    </a:ext>
                  </a:extLst>
                </a:gridCol>
                <a:gridCol w="322580">
                  <a:extLst>
                    <a:ext uri="{9D8B030D-6E8A-4147-A177-3AD203B41FA5}">
                      <a16:colId xmlns:a16="http://schemas.microsoft.com/office/drawing/2014/main" val="20005"/>
                    </a:ext>
                  </a:extLst>
                </a:gridCol>
                <a:gridCol w="322580">
                  <a:extLst>
                    <a:ext uri="{9D8B030D-6E8A-4147-A177-3AD203B41FA5}">
                      <a16:colId xmlns:a16="http://schemas.microsoft.com/office/drawing/2014/main" val="20006"/>
                    </a:ext>
                  </a:extLst>
                </a:gridCol>
                <a:gridCol w="322580">
                  <a:extLst>
                    <a:ext uri="{9D8B030D-6E8A-4147-A177-3AD203B41FA5}">
                      <a16:colId xmlns:a16="http://schemas.microsoft.com/office/drawing/2014/main" val="20007"/>
                    </a:ext>
                  </a:extLst>
                </a:gridCol>
                <a:gridCol w="322580">
                  <a:extLst>
                    <a:ext uri="{9D8B030D-6E8A-4147-A177-3AD203B41FA5}">
                      <a16:colId xmlns:a16="http://schemas.microsoft.com/office/drawing/2014/main" val="20008"/>
                    </a:ext>
                  </a:extLst>
                </a:gridCol>
                <a:gridCol w="322580">
                  <a:extLst>
                    <a:ext uri="{9D8B030D-6E8A-4147-A177-3AD203B41FA5}">
                      <a16:colId xmlns:a16="http://schemas.microsoft.com/office/drawing/2014/main" val="20009"/>
                    </a:ext>
                  </a:extLst>
                </a:gridCol>
                <a:gridCol w="322580">
                  <a:extLst>
                    <a:ext uri="{9D8B030D-6E8A-4147-A177-3AD203B41FA5}">
                      <a16:colId xmlns:a16="http://schemas.microsoft.com/office/drawing/2014/main" val="20010"/>
                    </a:ext>
                  </a:extLst>
                </a:gridCol>
              </a:tblGrid>
              <a:tr h="322697">
                <a:tc>
                  <a:txBody>
                    <a:bodyPr/>
                    <a:lstStyle/>
                    <a:p>
                      <a:pPr algn="ctr">
                        <a:lnSpc>
                          <a:spcPct val="100000"/>
                        </a:lnSpc>
                        <a:spcBef>
                          <a:spcPts val="210"/>
                        </a:spcBef>
                      </a:pPr>
                      <a:r>
                        <a:rPr sz="1750" b="1" dirty="0">
                          <a:solidFill>
                            <a:srgbClr val="004C9D"/>
                          </a:solidFill>
                          <a:latin typeface="Trebuchet MS"/>
                          <a:cs typeface="Trebuchet MS"/>
                        </a:rPr>
                        <a:t>U</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E</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U</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S</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E</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S</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P</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T</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O</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R</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P</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extLst>
                  <a:ext uri="{0D108BD9-81ED-4DB2-BD59-A6C34878D82A}">
                    <a16:rowId xmlns:a16="http://schemas.microsoft.com/office/drawing/2014/main" val="10000"/>
                  </a:ext>
                </a:extLst>
              </a:tr>
              <a:tr h="322697">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extLst>
                  <a:ext uri="{0D108BD9-81ED-4DB2-BD59-A6C34878D82A}">
                    <a16:rowId xmlns:a16="http://schemas.microsoft.com/office/drawing/2014/main" val="10001"/>
                  </a:ext>
                </a:extLst>
              </a:tr>
            </a:tbl>
          </a:graphicData>
        </a:graphic>
      </p:graphicFrame>
      <p:graphicFrame>
        <p:nvGraphicFramePr>
          <p:cNvPr id="161" name="object 161"/>
          <p:cNvGraphicFramePr>
            <a:graphicFrameLocks noGrp="1"/>
          </p:cNvGraphicFramePr>
          <p:nvPr/>
        </p:nvGraphicFramePr>
        <p:xfrm>
          <a:off x="504008" y="6698094"/>
          <a:ext cx="1612899" cy="645405"/>
        </p:xfrm>
        <a:graphic>
          <a:graphicData uri="http://schemas.openxmlformats.org/drawingml/2006/table">
            <a:tbl>
              <a:tblPr firstRow="1" bandRow="1">
                <a:tableStyleId>{2D5ABB26-0587-4C30-8999-92F81FD0307C}</a:tableStyleId>
              </a:tblPr>
              <a:tblGrid>
                <a:gridCol w="322580">
                  <a:extLst>
                    <a:ext uri="{9D8B030D-6E8A-4147-A177-3AD203B41FA5}">
                      <a16:colId xmlns:a16="http://schemas.microsoft.com/office/drawing/2014/main" val="20000"/>
                    </a:ext>
                  </a:extLst>
                </a:gridCol>
                <a:gridCol w="322580">
                  <a:extLst>
                    <a:ext uri="{9D8B030D-6E8A-4147-A177-3AD203B41FA5}">
                      <a16:colId xmlns:a16="http://schemas.microsoft.com/office/drawing/2014/main" val="20001"/>
                    </a:ext>
                  </a:extLst>
                </a:gridCol>
                <a:gridCol w="322579">
                  <a:extLst>
                    <a:ext uri="{9D8B030D-6E8A-4147-A177-3AD203B41FA5}">
                      <a16:colId xmlns:a16="http://schemas.microsoft.com/office/drawing/2014/main" val="20002"/>
                    </a:ext>
                  </a:extLst>
                </a:gridCol>
                <a:gridCol w="322580">
                  <a:extLst>
                    <a:ext uri="{9D8B030D-6E8A-4147-A177-3AD203B41FA5}">
                      <a16:colId xmlns:a16="http://schemas.microsoft.com/office/drawing/2014/main" val="20003"/>
                    </a:ext>
                  </a:extLst>
                </a:gridCol>
                <a:gridCol w="322580">
                  <a:extLst>
                    <a:ext uri="{9D8B030D-6E8A-4147-A177-3AD203B41FA5}">
                      <a16:colId xmlns:a16="http://schemas.microsoft.com/office/drawing/2014/main" val="20004"/>
                    </a:ext>
                  </a:extLst>
                </a:gridCol>
              </a:tblGrid>
              <a:tr h="322709">
                <a:tc>
                  <a:txBody>
                    <a:bodyPr/>
                    <a:lstStyle/>
                    <a:p>
                      <a:pPr algn="ctr">
                        <a:lnSpc>
                          <a:spcPct val="100000"/>
                        </a:lnSpc>
                        <a:spcBef>
                          <a:spcPts val="210"/>
                        </a:spcBef>
                      </a:pPr>
                      <a:r>
                        <a:rPr sz="1750" b="1" dirty="0">
                          <a:solidFill>
                            <a:srgbClr val="004C9D"/>
                          </a:solidFill>
                          <a:latin typeface="Trebuchet MS"/>
                          <a:cs typeface="Trebuchet MS"/>
                        </a:rPr>
                        <a:t>S</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O</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G</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T</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marL="105410">
                        <a:lnSpc>
                          <a:spcPct val="100000"/>
                        </a:lnSpc>
                        <a:spcBef>
                          <a:spcPts val="210"/>
                        </a:spcBef>
                      </a:pPr>
                      <a:r>
                        <a:rPr sz="1750" b="1" dirty="0">
                          <a:solidFill>
                            <a:srgbClr val="004C9D"/>
                          </a:solidFill>
                          <a:latin typeface="Trebuchet MS"/>
                          <a:cs typeface="Trebuchet MS"/>
                        </a:rPr>
                        <a:t>A</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extLst>
                  <a:ext uri="{0D108BD9-81ED-4DB2-BD59-A6C34878D82A}">
                    <a16:rowId xmlns:a16="http://schemas.microsoft.com/office/drawing/2014/main" val="10000"/>
                  </a:ext>
                </a:extLst>
              </a:tr>
              <a:tr h="322696">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extLst>
                  <a:ext uri="{0D108BD9-81ED-4DB2-BD59-A6C34878D82A}">
                    <a16:rowId xmlns:a16="http://schemas.microsoft.com/office/drawing/2014/main" val="10001"/>
                  </a:ext>
                </a:extLst>
              </a:tr>
            </a:tbl>
          </a:graphicData>
        </a:graphic>
      </p:graphicFrame>
      <p:graphicFrame>
        <p:nvGraphicFramePr>
          <p:cNvPr id="162" name="object 162"/>
          <p:cNvGraphicFramePr>
            <a:graphicFrameLocks noGrp="1"/>
          </p:cNvGraphicFramePr>
          <p:nvPr/>
        </p:nvGraphicFramePr>
        <p:xfrm>
          <a:off x="2441630" y="6698094"/>
          <a:ext cx="1935479" cy="645405"/>
        </p:xfrm>
        <a:graphic>
          <a:graphicData uri="http://schemas.openxmlformats.org/drawingml/2006/table">
            <a:tbl>
              <a:tblPr firstRow="1" bandRow="1">
                <a:tableStyleId>{2D5ABB26-0587-4C30-8999-92F81FD0307C}</a:tableStyleId>
              </a:tblPr>
              <a:tblGrid>
                <a:gridCol w="322580">
                  <a:extLst>
                    <a:ext uri="{9D8B030D-6E8A-4147-A177-3AD203B41FA5}">
                      <a16:colId xmlns:a16="http://schemas.microsoft.com/office/drawing/2014/main" val="20000"/>
                    </a:ext>
                  </a:extLst>
                </a:gridCol>
                <a:gridCol w="322580">
                  <a:extLst>
                    <a:ext uri="{9D8B030D-6E8A-4147-A177-3AD203B41FA5}">
                      <a16:colId xmlns:a16="http://schemas.microsoft.com/office/drawing/2014/main" val="20001"/>
                    </a:ext>
                  </a:extLst>
                </a:gridCol>
                <a:gridCol w="322579">
                  <a:extLst>
                    <a:ext uri="{9D8B030D-6E8A-4147-A177-3AD203B41FA5}">
                      <a16:colId xmlns:a16="http://schemas.microsoft.com/office/drawing/2014/main" val="20002"/>
                    </a:ext>
                  </a:extLst>
                </a:gridCol>
                <a:gridCol w="322580">
                  <a:extLst>
                    <a:ext uri="{9D8B030D-6E8A-4147-A177-3AD203B41FA5}">
                      <a16:colId xmlns:a16="http://schemas.microsoft.com/office/drawing/2014/main" val="20003"/>
                    </a:ext>
                  </a:extLst>
                </a:gridCol>
                <a:gridCol w="322580">
                  <a:extLst>
                    <a:ext uri="{9D8B030D-6E8A-4147-A177-3AD203B41FA5}">
                      <a16:colId xmlns:a16="http://schemas.microsoft.com/office/drawing/2014/main" val="20004"/>
                    </a:ext>
                  </a:extLst>
                </a:gridCol>
                <a:gridCol w="322580">
                  <a:extLst>
                    <a:ext uri="{9D8B030D-6E8A-4147-A177-3AD203B41FA5}">
                      <a16:colId xmlns:a16="http://schemas.microsoft.com/office/drawing/2014/main" val="20005"/>
                    </a:ext>
                  </a:extLst>
                </a:gridCol>
              </a:tblGrid>
              <a:tr h="322709">
                <a:tc>
                  <a:txBody>
                    <a:bodyPr/>
                    <a:lstStyle/>
                    <a:p>
                      <a:pPr algn="ctr">
                        <a:lnSpc>
                          <a:spcPct val="100000"/>
                        </a:lnSpc>
                        <a:spcBef>
                          <a:spcPts val="210"/>
                        </a:spcBef>
                      </a:pPr>
                      <a:r>
                        <a:rPr sz="1750" b="1" dirty="0">
                          <a:solidFill>
                            <a:srgbClr val="004C9D"/>
                          </a:solidFill>
                          <a:latin typeface="Trebuchet MS"/>
                          <a:cs typeface="Trebuchet MS"/>
                        </a:rPr>
                        <a:t>O</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R</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algn="ctr">
                        <a:lnSpc>
                          <a:spcPct val="100000"/>
                        </a:lnSpc>
                        <a:spcBef>
                          <a:spcPts val="210"/>
                        </a:spcBef>
                      </a:pPr>
                      <a:r>
                        <a:rPr sz="1750" b="1" dirty="0">
                          <a:solidFill>
                            <a:srgbClr val="004C9D"/>
                          </a:solidFill>
                          <a:latin typeface="Trebuchet MS"/>
                          <a:cs typeface="Trebuchet MS"/>
                        </a:rPr>
                        <a:t>O</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marL="635" algn="ctr">
                        <a:lnSpc>
                          <a:spcPct val="100000"/>
                        </a:lnSpc>
                        <a:spcBef>
                          <a:spcPts val="210"/>
                        </a:spcBef>
                      </a:pPr>
                      <a:r>
                        <a:rPr sz="1750" b="1" dirty="0">
                          <a:solidFill>
                            <a:srgbClr val="004C9D"/>
                          </a:solidFill>
                          <a:latin typeface="Trebuchet MS"/>
                          <a:cs typeface="Trebuchet MS"/>
                        </a:rPr>
                        <a:t>H</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marL="635" algn="ctr">
                        <a:lnSpc>
                          <a:spcPct val="100000"/>
                        </a:lnSpc>
                        <a:spcBef>
                          <a:spcPts val="210"/>
                        </a:spcBef>
                      </a:pPr>
                      <a:r>
                        <a:rPr sz="1750" b="1" dirty="0">
                          <a:solidFill>
                            <a:srgbClr val="004C9D"/>
                          </a:solidFill>
                          <a:latin typeface="Trebuchet MS"/>
                          <a:cs typeface="Trebuchet MS"/>
                        </a:rPr>
                        <a:t>R</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tc>
                  <a:txBody>
                    <a:bodyPr/>
                    <a:lstStyle/>
                    <a:p>
                      <a:pPr marL="105410">
                        <a:lnSpc>
                          <a:spcPct val="100000"/>
                        </a:lnSpc>
                        <a:spcBef>
                          <a:spcPts val="210"/>
                        </a:spcBef>
                      </a:pPr>
                      <a:r>
                        <a:rPr sz="1750" b="1" dirty="0">
                          <a:solidFill>
                            <a:srgbClr val="004C9D"/>
                          </a:solidFill>
                          <a:latin typeface="Trebuchet MS"/>
                          <a:cs typeface="Trebuchet MS"/>
                        </a:rPr>
                        <a:t>A</a:t>
                      </a:r>
                      <a:endParaRPr sz="1750">
                        <a:latin typeface="Trebuchet MS"/>
                        <a:cs typeface="Trebuchet MS"/>
                      </a:endParaRPr>
                    </a:p>
                  </a:txBody>
                  <a:tcPr marL="0" marR="0" marT="2667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DEE1F1"/>
                    </a:solidFill>
                  </a:tcPr>
                </a:tc>
                <a:extLst>
                  <a:ext uri="{0D108BD9-81ED-4DB2-BD59-A6C34878D82A}">
                    <a16:rowId xmlns:a16="http://schemas.microsoft.com/office/drawing/2014/main" val="10000"/>
                  </a:ext>
                </a:extLst>
              </a:tr>
              <a:tr h="322696">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tc>
                  <a:txBody>
                    <a:bodyPr/>
                    <a:lstStyle/>
                    <a:p>
                      <a:pPr>
                        <a:lnSpc>
                          <a:spcPct val="100000"/>
                        </a:lnSpc>
                      </a:pPr>
                      <a:endParaRPr sz="1300" dirty="0">
                        <a:latin typeface="Times New Roman"/>
                        <a:cs typeface="Times New Roman"/>
                      </a:endParaRPr>
                    </a:p>
                  </a:txBody>
                  <a:tcPr marL="0" marR="0" marT="0" marB="0">
                    <a:lnL w="12700">
                      <a:solidFill>
                        <a:srgbClr val="004C9D"/>
                      </a:solidFill>
                      <a:prstDash val="solid"/>
                    </a:lnL>
                    <a:lnR w="12700">
                      <a:solidFill>
                        <a:srgbClr val="004C9D"/>
                      </a:solidFill>
                      <a:prstDash val="solid"/>
                    </a:lnR>
                    <a:lnT w="12700">
                      <a:solidFill>
                        <a:srgbClr val="004C9D"/>
                      </a:solidFill>
                      <a:prstDash val="solid"/>
                    </a:lnT>
                    <a:lnB w="12700">
                      <a:solidFill>
                        <a:srgbClr val="004C9D"/>
                      </a:solidFill>
                      <a:prstDash val="solid"/>
                    </a:lnB>
                    <a:solidFill>
                      <a:srgbClr val="FFFFFF"/>
                    </a:solidFill>
                  </a:tcPr>
                </a:tc>
                <a:extLst>
                  <a:ext uri="{0D108BD9-81ED-4DB2-BD59-A6C34878D82A}">
                    <a16:rowId xmlns:a16="http://schemas.microsoft.com/office/drawing/2014/main" val="10001"/>
                  </a:ext>
                </a:extLst>
              </a:tr>
            </a:tbl>
          </a:graphicData>
        </a:graphic>
      </p:graphicFrame>
      <p:sp>
        <p:nvSpPr>
          <p:cNvPr id="163" name="object 163"/>
          <p:cNvSpPr txBox="1"/>
          <p:nvPr/>
        </p:nvSpPr>
        <p:spPr>
          <a:xfrm>
            <a:off x="5030392" y="6703822"/>
            <a:ext cx="323215" cy="323215"/>
          </a:xfrm>
          <a:prstGeom prst="rect">
            <a:avLst/>
          </a:prstGeom>
          <a:solidFill>
            <a:srgbClr val="DEE1F1"/>
          </a:solidFill>
          <a:ln w="11463">
            <a:solidFill>
              <a:srgbClr val="004C9D"/>
            </a:solidFill>
          </a:ln>
        </p:spPr>
        <p:txBody>
          <a:bodyPr vert="horz" wrap="square" lIns="0" tIns="26670" rIns="0" bIns="0" rtlCol="0">
            <a:spAutoFit/>
          </a:bodyPr>
          <a:lstStyle/>
          <a:p>
            <a:pPr algn="ctr">
              <a:lnSpc>
                <a:spcPct val="100000"/>
              </a:lnSpc>
              <a:spcBef>
                <a:spcPts val="210"/>
              </a:spcBef>
            </a:pPr>
            <a:r>
              <a:rPr sz="1750" b="1" spc="-280" dirty="0">
                <a:solidFill>
                  <a:srgbClr val="004C9D"/>
                </a:solidFill>
                <a:latin typeface="Trebuchet MS"/>
                <a:cs typeface="Trebuchet MS"/>
              </a:rPr>
              <a:t>I</a:t>
            </a:r>
            <a:endParaRPr sz="1750">
              <a:latin typeface="Trebuchet MS"/>
              <a:cs typeface="Trebuchet MS"/>
            </a:endParaRPr>
          </a:p>
        </p:txBody>
      </p:sp>
      <p:sp>
        <p:nvSpPr>
          <p:cNvPr id="164" name="object 164"/>
          <p:cNvSpPr txBox="1"/>
          <p:nvPr/>
        </p:nvSpPr>
        <p:spPr>
          <a:xfrm>
            <a:off x="4707695" y="6703822"/>
            <a:ext cx="323215" cy="323215"/>
          </a:xfrm>
          <a:prstGeom prst="rect">
            <a:avLst/>
          </a:prstGeom>
          <a:solidFill>
            <a:srgbClr val="DEE1F1"/>
          </a:solidFill>
          <a:ln w="11460">
            <a:solidFill>
              <a:srgbClr val="004C9D"/>
            </a:solidFill>
          </a:ln>
        </p:spPr>
        <p:txBody>
          <a:bodyPr vert="horz" wrap="square" lIns="0" tIns="26670" rIns="0" bIns="0" rtlCol="0">
            <a:spAutoFit/>
          </a:bodyPr>
          <a:lstStyle/>
          <a:p>
            <a:pPr algn="ctr">
              <a:lnSpc>
                <a:spcPct val="100000"/>
              </a:lnSpc>
              <a:spcBef>
                <a:spcPts val="210"/>
              </a:spcBef>
            </a:pPr>
            <a:r>
              <a:rPr sz="1750" b="1" spc="-254" dirty="0">
                <a:solidFill>
                  <a:srgbClr val="004C9D"/>
                </a:solidFill>
                <a:latin typeface="Trebuchet MS"/>
                <a:cs typeface="Trebuchet MS"/>
              </a:rPr>
              <a:t>E</a:t>
            </a:r>
            <a:endParaRPr sz="1750">
              <a:latin typeface="Trebuchet MS"/>
              <a:cs typeface="Trebuchet MS"/>
            </a:endParaRPr>
          </a:p>
        </p:txBody>
      </p:sp>
      <p:sp>
        <p:nvSpPr>
          <p:cNvPr id="165" name="object 165"/>
          <p:cNvSpPr txBox="1"/>
          <p:nvPr/>
        </p:nvSpPr>
        <p:spPr>
          <a:xfrm>
            <a:off x="5353093" y="6703822"/>
            <a:ext cx="323215" cy="323215"/>
          </a:xfrm>
          <a:prstGeom prst="rect">
            <a:avLst/>
          </a:prstGeom>
          <a:solidFill>
            <a:srgbClr val="DEE1F1"/>
          </a:solidFill>
          <a:ln w="11461">
            <a:solidFill>
              <a:srgbClr val="004C9D"/>
            </a:solidFill>
          </a:ln>
        </p:spPr>
        <p:txBody>
          <a:bodyPr vert="horz" wrap="square" lIns="0" tIns="26670" rIns="0" bIns="0" rtlCol="0">
            <a:spAutoFit/>
          </a:bodyPr>
          <a:lstStyle/>
          <a:p>
            <a:pPr marL="635" algn="ctr">
              <a:lnSpc>
                <a:spcPct val="100000"/>
              </a:lnSpc>
              <a:spcBef>
                <a:spcPts val="210"/>
              </a:spcBef>
            </a:pPr>
            <a:r>
              <a:rPr sz="1750" b="1" spc="-509" dirty="0">
                <a:solidFill>
                  <a:srgbClr val="004C9D"/>
                </a:solidFill>
                <a:latin typeface="Trebuchet MS"/>
                <a:cs typeface="Trebuchet MS"/>
              </a:rPr>
              <a:t>Ó</a:t>
            </a:r>
            <a:endParaRPr sz="1750">
              <a:latin typeface="Trebuchet MS"/>
              <a:cs typeface="Trebuchet MS"/>
            </a:endParaRPr>
          </a:p>
        </p:txBody>
      </p:sp>
      <p:sp>
        <p:nvSpPr>
          <p:cNvPr id="166" name="object 166"/>
          <p:cNvSpPr txBox="1"/>
          <p:nvPr/>
        </p:nvSpPr>
        <p:spPr>
          <a:xfrm>
            <a:off x="5675788" y="6703822"/>
            <a:ext cx="323215" cy="323215"/>
          </a:xfrm>
          <a:prstGeom prst="rect">
            <a:avLst/>
          </a:prstGeom>
          <a:solidFill>
            <a:srgbClr val="DEE1F1"/>
          </a:solidFill>
          <a:ln w="11461">
            <a:solidFill>
              <a:srgbClr val="004C9D"/>
            </a:solidFill>
          </a:ln>
        </p:spPr>
        <p:txBody>
          <a:bodyPr vert="horz" wrap="square" lIns="0" tIns="26670" rIns="0" bIns="0" rtlCol="0">
            <a:spAutoFit/>
          </a:bodyPr>
          <a:lstStyle/>
          <a:p>
            <a:pPr marL="107314">
              <a:lnSpc>
                <a:spcPct val="100000"/>
              </a:lnSpc>
              <a:spcBef>
                <a:spcPts val="210"/>
              </a:spcBef>
            </a:pPr>
            <a:r>
              <a:rPr sz="1750" b="1" spc="-320" dirty="0">
                <a:solidFill>
                  <a:srgbClr val="004C9D"/>
                </a:solidFill>
                <a:latin typeface="Trebuchet MS"/>
                <a:cs typeface="Trebuchet MS"/>
              </a:rPr>
              <a:t>N</a:t>
            </a:r>
            <a:endParaRPr sz="1750">
              <a:latin typeface="Trebuchet MS"/>
              <a:cs typeface="Trebuchet MS"/>
            </a:endParaRPr>
          </a:p>
        </p:txBody>
      </p:sp>
      <p:sp>
        <p:nvSpPr>
          <p:cNvPr id="167" name="object 167"/>
          <p:cNvSpPr txBox="1"/>
          <p:nvPr/>
        </p:nvSpPr>
        <p:spPr>
          <a:xfrm>
            <a:off x="5998482" y="6703822"/>
            <a:ext cx="323215" cy="323215"/>
          </a:xfrm>
          <a:prstGeom prst="rect">
            <a:avLst/>
          </a:prstGeom>
          <a:solidFill>
            <a:srgbClr val="DEE1F1"/>
          </a:solidFill>
          <a:ln w="11460">
            <a:solidFill>
              <a:srgbClr val="004C9D"/>
            </a:solidFill>
          </a:ln>
        </p:spPr>
        <p:txBody>
          <a:bodyPr vert="horz" wrap="square" lIns="0" tIns="26670" rIns="0" bIns="0" rtlCol="0">
            <a:spAutoFit/>
          </a:bodyPr>
          <a:lstStyle/>
          <a:p>
            <a:pPr marL="635" algn="ctr">
              <a:lnSpc>
                <a:spcPct val="100000"/>
              </a:lnSpc>
              <a:spcBef>
                <a:spcPts val="210"/>
              </a:spcBef>
            </a:pPr>
            <a:r>
              <a:rPr sz="1750" b="1" spc="-345" dirty="0">
                <a:solidFill>
                  <a:srgbClr val="004C9D"/>
                </a:solidFill>
                <a:latin typeface="Trebuchet MS"/>
                <a:cs typeface="Trebuchet MS"/>
              </a:rPr>
              <a:t>P</a:t>
            </a:r>
            <a:endParaRPr sz="1750">
              <a:latin typeface="Trebuchet MS"/>
              <a:cs typeface="Trebuchet MS"/>
            </a:endParaRPr>
          </a:p>
        </p:txBody>
      </p:sp>
      <p:sp>
        <p:nvSpPr>
          <p:cNvPr id="168" name="object 168"/>
          <p:cNvSpPr txBox="1"/>
          <p:nvPr/>
        </p:nvSpPr>
        <p:spPr>
          <a:xfrm>
            <a:off x="6321177" y="6703822"/>
            <a:ext cx="323215" cy="323215"/>
          </a:xfrm>
          <a:prstGeom prst="rect">
            <a:avLst/>
          </a:prstGeom>
          <a:ln w="11455">
            <a:solidFill>
              <a:srgbClr val="004C9D"/>
            </a:solidFill>
          </a:ln>
        </p:spPr>
        <p:txBody>
          <a:bodyPr vert="horz" wrap="square" lIns="0" tIns="26670" rIns="0" bIns="0" rtlCol="0">
            <a:spAutoFit/>
          </a:bodyPr>
          <a:lstStyle/>
          <a:p>
            <a:pPr marL="635" algn="ctr">
              <a:lnSpc>
                <a:spcPct val="100000"/>
              </a:lnSpc>
              <a:spcBef>
                <a:spcPts val="210"/>
              </a:spcBef>
            </a:pPr>
            <a:r>
              <a:rPr sz="1750" b="1" spc="-245" dirty="0">
                <a:solidFill>
                  <a:srgbClr val="004C9D"/>
                </a:solidFill>
                <a:latin typeface="Trebuchet MS"/>
                <a:cs typeface="Trebuchet MS"/>
              </a:rPr>
              <a:t>S</a:t>
            </a:r>
            <a:endParaRPr sz="1750">
              <a:latin typeface="Trebuchet MS"/>
              <a:cs typeface="Trebuchet MS"/>
            </a:endParaRPr>
          </a:p>
        </p:txBody>
      </p:sp>
      <p:sp>
        <p:nvSpPr>
          <p:cNvPr id="169" name="object 169"/>
          <p:cNvSpPr txBox="1"/>
          <p:nvPr/>
        </p:nvSpPr>
        <p:spPr>
          <a:xfrm>
            <a:off x="6649609" y="6718188"/>
            <a:ext cx="317500" cy="292100"/>
          </a:xfrm>
          <a:prstGeom prst="rect">
            <a:avLst/>
          </a:prstGeom>
        </p:spPr>
        <p:txBody>
          <a:bodyPr vert="horz" wrap="square" lIns="0" tIns="12700" rIns="0" bIns="0" rtlCol="0">
            <a:spAutoFit/>
          </a:bodyPr>
          <a:lstStyle/>
          <a:p>
            <a:pPr marL="101600">
              <a:lnSpc>
                <a:spcPct val="100000"/>
              </a:lnSpc>
              <a:spcBef>
                <a:spcPts val="100"/>
              </a:spcBef>
            </a:pPr>
            <a:r>
              <a:rPr sz="1750" b="1" spc="-320" dirty="0">
                <a:solidFill>
                  <a:srgbClr val="004C9D"/>
                </a:solidFill>
                <a:latin typeface="Trebuchet MS"/>
                <a:cs typeface="Trebuchet MS"/>
              </a:rPr>
              <a:t>N</a:t>
            </a:r>
            <a:endParaRPr sz="1750">
              <a:latin typeface="Trebuchet MS"/>
              <a:cs typeface="Trebuchet MS"/>
            </a:endParaRPr>
          </a:p>
        </p:txBody>
      </p:sp>
      <p:sp>
        <p:nvSpPr>
          <p:cNvPr id="171" name="object 171"/>
          <p:cNvSpPr txBox="1"/>
          <p:nvPr/>
        </p:nvSpPr>
        <p:spPr>
          <a:xfrm>
            <a:off x="4654534" y="5699263"/>
            <a:ext cx="2534650" cy="612988"/>
          </a:xfrm>
          <a:prstGeom prst="rect">
            <a:avLst/>
          </a:prstGeom>
        </p:spPr>
        <p:txBody>
          <a:bodyPr vert="horz" wrap="square" lIns="0" tIns="12700" rIns="0" bIns="0" rtlCol="0">
            <a:spAutoFit/>
          </a:bodyPr>
          <a:lstStyle/>
          <a:p>
            <a:pPr marL="12700">
              <a:lnSpc>
                <a:spcPct val="100000"/>
              </a:lnSpc>
              <a:spcBef>
                <a:spcPts val="100"/>
              </a:spcBef>
            </a:pPr>
            <a:r>
              <a:rPr lang="es-EC" sz="1300" dirty="0">
                <a:solidFill>
                  <a:srgbClr val="373437"/>
                </a:solidFill>
                <a:latin typeface="Trebuchet MS"/>
                <a:cs typeface="Trebuchet MS"/>
              </a:rPr>
              <a:t>Alguien ha desordenado estas palabras,</a:t>
            </a:r>
            <a:endParaRPr lang="es-EC" sz="1300" dirty="0">
              <a:latin typeface="Trebuchet MS"/>
              <a:cs typeface="Trebuchet MS"/>
            </a:endParaRPr>
          </a:p>
          <a:p>
            <a:pPr marL="12700">
              <a:lnSpc>
                <a:spcPct val="100000"/>
              </a:lnSpc>
              <a:spcBef>
                <a:spcPts val="40"/>
              </a:spcBef>
            </a:pPr>
            <a:r>
              <a:rPr lang="es-EC" sz="1300" dirty="0">
                <a:solidFill>
                  <a:srgbClr val="373437"/>
                </a:solidFill>
                <a:latin typeface="Trebuchet MS"/>
                <a:cs typeface="Trebuchet MS"/>
              </a:rPr>
              <a:t>¿Serás capaz de adivinarlas?</a:t>
            </a:r>
            <a:endParaRPr lang="es-EC" sz="1300" dirty="0">
              <a:latin typeface="Trebuchet MS"/>
              <a:cs typeface="Trebuchet MS"/>
            </a:endParaRPr>
          </a:p>
        </p:txBody>
      </p:sp>
      <p:sp>
        <p:nvSpPr>
          <p:cNvPr id="174" name="object 174"/>
          <p:cNvSpPr/>
          <p:nvPr/>
        </p:nvSpPr>
        <p:spPr>
          <a:xfrm>
            <a:off x="9353999" y="7284169"/>
            <a:ext cx="138430" cy="0"/>
          </a:xfrm>
          <a:custGeom>
            <a:avLst/>
            <a:gdLst/>
            <a:ahLst/>
            <a:cxnLst/>
            <a:rect l="l" t="t" r="r" b="b"/>
            <a:pathLst>
              <a:path w="138429">
                <a:moveTo>
                  <a:pt x="0" y="0"/>
                </a:moveTo>
                <a:lnTo>
                  <a:pt x="137998" y="0"/>
                </a:lnTo>
              </a:path>
            </a:pathLst>
          </a:custGeom>
          <a:ln w="6350">
            <a:solidFill>
              <a:srgbClr val="004C9D"/>
            </a:solidFill>
          </a:ln>
        </p:spPr>
        <p:txBody>
          <a:bodyPr wrap="square" lIns="0" tIns="0" rIns="0" bIns="0" rtlCol="0"/>
          <a:lstStyle/>
          <a:p>
            <a:endParaRPr/>
          </a:p>
        </p:txBody>
      </p:sp>
      <p:sp>
        <p:nvSpPr>
          <p:cNvPr id="172" name="Rectángulo 171"/>
          <p:cNvSpPr/>
          <p:nvPr/>
        </p:nvSpPr>
        <p:spPr>
          <a:xfrm>
            <a:off x="145414" y="1582896"/>
            <a:ext cx="4857750" cy="2507866"/>
          </a:xfrm>
          <a:prstGeom prst="rect">
            <a:avLst/>
          </a:prstGeom>
        </p:spPr>
        <p:txBody>
          <a:bodyPr>
            <a:spAutoFit/>
          </a:bodyPr>
          <a:lstStyle/>
          <a:p>
            <a:pPr marL="318135" marR="5080" algn="just">
              <a:lnSpc>
                <a:spcPct val="109000"/>
              </a:lnSpc>
              <a:spcBef>
                <a:spcPts val="1025"/>
              </a:spcBef>
            </a:pPr>
            <a:r>
              <a:rPr lang="es-EC" dirty="0">
                <a:solidFill>
                  <a:srgbClr val="373437"/>
                </a:solidFill>
                <a:latin typeface="Trebuchet MS"/>
                <a:cs typeface="Trebuchet MS"/>
              </a:rPr>
              <a:t>Dale una moneda a una persona y dile que la  esconda en una de sus manos. Después, sin que  tú lo veas, deberá colocar en su frente, unos cinco  segundos,  la  mano  donde  tiene  la  moneda  con  el puño. Cuando la persona baje sus manos, date la vuelta y deberás adivinar donde esta la moneda sin fallar</a:t>
            </a:r>
            <a:endParaRPr lang="es-EC" dirty="0">
              <a:latin typeface="Trebuchet MS"/>
              <a:cs typeface="Trebuchet MS"/>
            </a:endParaRPr>
          </a:p>
        </p:txBody>
      </p:sp>
      <p:pic>
        <p:nvPicPr>
          <p:cNvPr id="1026" name="Picture 2" descr="Dinero png by iamlupitacarbajal on Deviant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9861" y="5476684"/>
            <a:ext cx="2284238" cy="2152789"/>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FD24FF74-A665-D57B-8CCB-DFBF1CDF0B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6476" y="148281"/>
            <a:ext cx="4158519" cy="123456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TotalTime>
  <Words>1267</Words>
  <Application>Microsoft Office PowerPoint</Application>
  <PresentationFormat>Personalizado</PresentationFormat>
  <Paragraphs>98</Paragraphs>
  <Slides>11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Arial</vt:lpstr>
      <vt:lpstr>Calibri</vt:lpstr>
      <vt:lpstr>Times New Roman</vt:lpstr>
      <vt:lpstr>Trebuchet MS</vt:lpstr>
      <vt:lpstr>Verdana</vt:lpstr>
      <vt:lpstr>Office Theme</vt:lpstr>
      <vt:lpstr>Presentación de PowerPoint</vt:lpstr>
      <vt:lpstr>Aprende  ahorrar y usar bien tu dinero</vt:lpstr>
      <vt:lpstr>El recorrido del dinero</vt:lpstr>
      <vt:lpstr>¿De dónde viene el dinero?</vt:lpstr>
      <vt:lpstr>Las formas de pago</vt:lpstr>
      <vt:lpstr>Ahorro y gasto: ¿Qué diferencias existen?</vt:lpstr>
      <vt:lpstr>¿Por qué ahorrar?</vt:lpstr>
      <vt:lpstr>Presentación de PowerPoint</vt:lpstr>
      <vt:lpstr>Es, TRUCOs Y</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dinero y yo - Educación financiera infantil</dc:title>
  <dc:subject>Educación financiera</dc:subject>
  <dc:creator>Instituto Aviva de Ahorro y Pensiones</dc:creator>
  <cp:keywords>educación financiera, cuento infantil, mi dinero y yo</cp:keywords>
  <cp:lastModifiedBy>Lucas Anasicha</cp:lastModifiedBy>
  <cp:revision>15</cp:revision>
  <cp:lastPrinted>2023-07-26T22:19:44Z</cp:lastPrinted>
  <dcterms:created xsi:type="dcterms:W3CDTF">2023-07-26T13:01:27Z</dcterms:created>
  <dcterms:modified xsi:type="dcterms:W3CDTF">2025-03-10T15:58:08Z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2013-10-18T00:00:00Z</vt:filetime>
  </property>
  <property fmtid="{D5CDD505-2E9C-101B-9397-08002B2CF9AE}" pid="3" name="Creator">
    <vt:lpwstr>Acrobat 10.1.4</vt:lpwstr>
  </property>
  <property fmtid="{D5CDD505-2E9C-101B-9397-08002B2CF9AE}" pid="4" name="LastSaved">
    <vt:filetime>2023-07-26T00:00:00Z</vt:filetime>
  </property>
</Properties>
</file>